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3_3716EAE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F5B588-8C09-544E-9605-467CF0AA851C}" name="EA - Bruna De Paula Cordeiro" initials="BC" userId="S::bruna_cordeiro@educadventista.org::1cb48eb8-388b-4347-8872-926dd4ec1b2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4"/>
    <a:srgbClr val="F3F3F3"/>
    <a:srgbClr val="FFFFFF"/>
    <a:srgbClr val="76926A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31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3_3716EA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C457EC-BF9D-498C-B4CB-62C14E42135B}" authorId="{EAF5B588-8C09-544E-9605-467CF0AA851C}" created="2023-06-07T13:20:34.493">
    <pc:sldMkLst xmlns:pc="http://schemas.microsoft.com/office/powerpoint/2013/main/command">
      <pc:docMk/>
      <pc:sldMk cId="924248809" sldId="259"/>
    </pc:sldMkLst>
    <p188:txBody>
      <a:bodyPr/>
      <a:lstStyle/>
      <a:p>
        <a:r>
          <a:rPr lang="en-US"/>
          <a:t>Apresentar sobre o sistema, de forma visual indicando que é um sistema centralizado e estamos utilizando protocolo TCP/IP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41BEA-5D63-4268-98DA-88CAF2FDD0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95AD1-2EB1-41E7-BE21-3411EE533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6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6FD8D-AD0B-F7BF-E9BA-2E343DF9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BF2D0-55B7-33C5-6C16-BB17F257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A1649-128D-755F-3C70-AD7A98F2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318F-8DD4-4911-BD7B-2DA317AFFF2B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62BE2-8E9C-01BC-D3A5-5756868D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70776-A84C-4D90-4ABE-B79922BE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892E-50A4-C9CA-A240-D4E442A4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87106-E048-7BD0-85CF-7F4E635F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CACB3D-5FAD-EF3A-00ED-8D35D3AD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D602-A2E1-4025-92A8-25D2083AE36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4208B0-3856-474C-355D-82F2891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7206A-38A1-BA26-03AD-7E35BA0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6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FC7AB1-8027-328F-046D-026DA1657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05086F-A9FF-9D73-0E74-1FF232C26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F458A-77A8-A729-5CBB-6DF1F82C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09E8-27F8-44C7-9E70-DC802FF6BA10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0E9CC-EAB1-2294-AA7D-8508CD0B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5FB1B-E4FF-45F4-567B-039DCD4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245-8D47-B88F-E879-B87642F1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9FC99-0BF5-D996-9E23-42818659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519235-BDE1-D395-7B96-B37CC5A5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8C80-9A08-4034-8CE3-6E80ECF2DC7B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CA771E-1AF2-B16E-DDCE-8276A341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09FC1-CE00-F6E6-8D7A-16910423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B9252-CEE2-CD56-8AC5-C2806A60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F8261-61BE-2844-7D2F-9BBE2B20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07343-D292-4C93-21FC-9BE5A77C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FC0C-91D9-4568-9062-13DF9C35199C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A0B94-B2E7-8FF4-E5DB-70FB7B84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835B75-F5A7-FCF3-E6A0-344D6C33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EE7C-DD68-9B5C-C543-FB234BD6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3F088-F2EA-33D9-BF93-3CF4B81C9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07B847-5F41-CEA8-AAF3-3869EFB65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485CC3-6709-976D-6FB0-89355EA9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E638-491D-4189-8B98-B8603B9CABAC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4114C2-DDDE-2252-983D-C0D132BB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F70B85-00AE-8F31-E529-EABC2553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4957-7066-003A-E68B-43F5E688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0FD6D-D344-692E-8670-BFB2D85E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85B2A9-5505-368F-026B-C2909F0B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CBD4E6-F700-0BD5-DE60-3A17C719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61DF1F-605B-5488-2CD7-F27F0F001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FFA911-6B70-D95D-67E5-05DDEB12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A652-FDEB-499E-9B56-E653563D98DD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9C3BE3-B10B-C0E5-178C-662C8A3F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335342-95B7-CAE7-1D6C-5A15357A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AD2E0-382F-B294-2FDB-F2A5E30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ED8BC2-0C6A-C4F8-B719-1C9F36E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F14E-84F7-4552-BCDC-F467CAAEF8C5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E8C188-FF5F-4617-DA3A-628E8817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47C42D-21CA-74A6-31CF-66257646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764F0-62CE-DC1C-4762-1DF69DF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508-D888-4592-ADE9-51EC355C1D65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866E2-F4CC-7A83-DD4E-0CD4F4A4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FD1EB-C610-E594-4BD5-590CAF67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FF6F6-586B-D845-5870-A19C762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712B7-BAC4-61BA-5CF9-C49D550F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CD08A-57A0-B4B4-7ED5-5203A25F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EE898B-C2E9-3B47-25F8-76AA1935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F32B-B580-433B-AEBD-2D1AD34BDE5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075B2-3432-54D4-1224-D37608C5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4C9E2A-F34F-6CE8-F191-8C4BFE2A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0AEE8-58E8-238A-5EEB-10A08ECF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5AECE1-059C-3219-2E98-EE5A68C2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EB76A-76BF-0F37-82B2-653C47F6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5FA7C8-C30C-046F-4104-13ED71FD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5989-0A59-47AD-94A3-C9ED93E344DF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ED5A69-6119-F653-DAA3-43487F99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Shirokuma - Sistemas Distribuídos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E980F-3980-56A7-4351-0C2C0664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5DB10F-7E3E-1667-9B22-522C3FE8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24987-4ED9-F63E-7536-56FE0DE2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E3F06-0DD3-5B5C-0C37-73E059EEE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B95F-3D05-46F1-936E-D2937FB4518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1B1D7-0875-77D2-5B5B-EF60B05CD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Shirokuma - Sistemas Distribuídos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3089D-F704-9431-A05F-842EA4A3D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58ED-37FC-48C1-BB54-E95F015EF4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8/10/relationships/comments" Target="../comments/modernComment_103_3716EA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miro.com/app/board/uXjVMONuSl4=/?share_link_id=547440590376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miro.com/app/board/uXjVMM9pRm8=/?share_link_id=11965036379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3A601291-B8E8-03EA-3A93-408853B25046}"/>
              </a:ext>
            </a:extLst>
          </p:cNvPr>
          <p:cNvSpPr/>
          <p:nvPr/>
        </p:nvSpPr>
        <p:spPr>
          <a:xfrm>
            <a:off x="532107" y="379846"/>
            <a:ext cx="11115396" cy="6098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E65D982-4A1E-172B-350D-C00DC114F6C1}"/>
              </a:ext>
            </a:extLst>
          </p:cNvPr>
          <p:cNvGrpSpPr/>
          <p:nvPr/>
        </p:nvGrpSpPr>
        <p:grpSpPr>
          <a:xfrm>
            <a:off x="-817459" y="561976"/>
            <a:ext cx="585788" cy="866956"/>
            <a:chOff x="1738290" y="3808226"/>
            <a:chExt cx="739818" cy="1310143"/>
          </a:xfrm>
          <a:solidFill>
            <a:srgbClr val="76926A"/>
          </a:solidFill>
        </p:grpSpPr>
        <p:sp useBgFill="1">
          <p:nvSpPr>
            <p:cNvPr id="23" name="Rectangle: Top Corners Rounded 2">
              <a:extLst>
                <a:ext uri="{FF2B5EF4-FFF2-40B4-BE49-F238E27FC236}">
                  <a16:creationId xmlns:a16="http://schemas.microsoft.com/office/drawing/2014/main" id="{0CCEF16A-5B2A-FFF7-6FF6-51F830233899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61">
              <a:extLst>
                <a:ext uri="{FF2B5EF4-FFF2-40B4-BE49-F238E27FC236}">
                  <a16:creationId xmlns:a16="http://schemas.microsoft.com/office/drawing/2014/main" id="{50D43F8A-3B78-5352-9722-6911301B61D9}"/>
                </a:ext>
              </a:extLst>
            </p:cNvPr>
            <p:cNvSpPr/>
            <p:nvPr/>
          </p:nvSpPr>
          <p:spPr>
            <a:xfrm flipH="1">
              <a:off x="2108199" y="3808226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25" name="Freeform: Shape 62">
              <a:extLst>
                <a:ext uri="{FF2B5EF4-FFF2-40B4-BE49-F238E27FC236}">
                  <a16:creationId xmlns:a16="http://schemas.microsoft.com/office/drawing/2014/main" id="{9CB5D1AA-CBDA-D5C8-E47A-5FC1829AF3C6}"/>
                </a:ext>
              </a:extLst>
            </p:cNvPr>
            <p:cNvSpPr/>
            <p:nvPr/>
          </p:nvSpPr>
          <p:spPr>
            <a:xfrm flipH="1" flipV="1">
              <a:off x="2108199" y="4864900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18426E0-0FBE-FBA2-6105-1F524D20F1B3}"/>
              </a:ext>
            </a:extLst>
          </p:cNvPr>
          <p:cNvSpPr/>
          <p:nvPr/>
        </p:nvSpPr>
        <p:spPr>
          <a:xfrm>
            <a:off x="-1638964" y="471055"/>
            <a:ext cx="1145309" cy="5754254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20E659AE-5357-7515-D523-2210A5E87F64}"/>
              </a:ext>
            </a:extLst>
          </p:cNvPr>
          <p:cNvSpPr/>
          <p:nvPr/>
        </p:nvSpPr>
        <p:spPr>
          <a:xfrm>
            <a:off x="-1581237" y="525318"/>
            <a:ext cx="1029853" cy="5624945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innerShdw blurRad="1143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0104593B-A215-373A-CE94-7EF10B6A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806" y="1927070"/>
            <a:ext cx="540000" cy="540000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8855A948-98B6-179E-F0AB-149B62F6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806" y="751816"/>
            <a:ext cx="540000" cy="54000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336EE94-4EEE-287C-017E-F0C462097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806" y="3102324"/>
            <a:ext cx="540000" cy="5400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3FAC7E0-168A-35D2-6BE1-0EEE07527A53}"/>
              </a:ext>
            </a:extLst>
          </p:cNvPr>
          <p:cNvSpPr/>
          <p:nvPr/>
        </p:nvSpPr>
        <p:spPr>
          <a:xfrm>
            <a:off x="-1945729" y="678164"/>
            <a:ext cx="720000" cy="720000"/>
          </a:xfrm>
          <a:prstGeom prst="roundRect">
            <a:avLst>
              <a:gd name="adj" fmla="val 28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5330EC63-2C3A-12A9-2B2E-3B62A2E01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806" y="4277578"/>
            <a:ext cx="540000" cy="54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5BABAC8-A7D1-0822-2861-E294EF657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806" y="5452832"/>
            <a:ext cx="540000" cy="54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631480-3D6C-4CA4-E604-BBBC8A81E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884" y="1079501"/>
            <a:ext cx="5547841" cy="19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0CB84F5-D275-8904-EDCF-9F4AF49077A9}"/>
              </a:ext>
            </a:extLst>
          </p:cNvPr>
          <p:cNvSpPr/>
          <p:nvPr/>
        </p:nvSpPr>
        <p:spPr>
          <a:xfrm>
            <a:off x="511237" y="285751"/>
            <a:ext cx="1368734" cy="1317172"/>
          </a:xfrm>
          <a:custGeom>
            <a:avLst/>
            <a:gdLst>
              <a:gd name="connsiteX0" fmla="*/ 0 w 1869773"/>
              <a:gd name="connsiteY0" fmla="*/ 891165 h 1782329"/>
              <a:gd name="connsiteX1" fmla="*/ 934887 w 1869773"/>
              <a:gd name="connsiteY1" fmla="*/ 0 h 1782329"/>
              <a:gd name="connsiteX2" fmla="*/ 1869774 w 1869773"/>
              <a:gd name="connsiteY2" fmla="*/ 891165 h 1782329"/>
              <a:gd name="connsiteX3" fmla="*/ 934887 w 1869773"/>
              <a:gd name="connsiteY3" fmla="*/ 1782330 h 1782329"/>
              <a:gd name="connsiteX4" fmla="*/ 0 w 1869773"/>
              <a:gd name="connsiteY4" fmla="*/ 891165 h 1782329"/>
              <a:gd name="connsiteX0" fmla="*/ 0 w 1688799"/>
              <a:gd name="connsiteY0" fmla="*/ 881644 h 1782338"/>
              <a:gd name="connsiteX1" fmla="*/ 753912 w 1688799"/>
              <a:gd name="connsiteY1" fmla="*/ 4 h 1782338"/>
              <a:gd name="connsiteX2" fmla="*/ 1688799 w 1688799"/>
              <a:gd name="connsiteY2" fmla="*/ 891169 h 1782338"/>
              <a:gd name="connsiteX3" fmla="*/ 753912 w 1688799"/>
              <a:gd name="connsiteY3" fmla="*/ 1782334 h 1782338"/>
              <a:gd name="connsiteX4" fmla="*/ 0 w 1688799"/>
              <a:gd name="connsiteY4" fmla="*/ 881644 h 1782338"/>
              <a:gd name="connsiteX0" fmla="*/ 27641 w 1716440"/>
              <a:gd name="connsiteY0" fmla="*/ 748294 h 1648988"/>
              <a:gd name="connsiteX1" fmla="*/ 314828 w 1716440"/>
              <a:gd name="connsiteY1" fmla="*/ 4 h 1648988"/>
              <a:gd name="connsiteX2" fmla="*/ 1716440 w 1716440"/>
              <a:gd name="connsiteY2" fmla="*/ 757819 h 1648988"/>
              <a:gd name="connsiteX3" fmla="*/ 781553 w 1716440"/>
              <a:gd name="connsiteY3" fmla="*/ 1648984 h 1648988"/>
              <a:gd name="connsiteX4" fmla="*/ 27641 w 1716440"/>
              <a:gd name="connsiteY4" fmla="*/ 748294 h 1648988"/>
              <a:gd name="connsiteX0" fmla="*/ 28673 w 1765097"/>
              <a:gd name="connsiteY0" fmla="*/ 757345 h 1659608"/>
              <a:gd name="connsiteX1" fmla="*/ 315860 w 1765097"/>
              <a:gd name="connsiteY1" fmla="*/ 9055 h 1659608"/>
              <a:gd name="connsiteX2" fmla="*/ 1765097 w 1765097"/>
              <a:gd name="connsiteY2" fmla="*/ 528745 h 1659608"/>
              <a:gd name="connsiteX3" fmla="*/ 782585 w 1765097"/>
              <a:gd name="connsiteY3" fmla="*/ 1658035 h 1659608"/>
              <a:gd name="connsiteX4" fmla="*/ 28673 w 1765097"/>
              <a:gd name="connsiteY4" fmla="*/ 757345 h 1659608"/>
              <a:gd name="connsiteX0" fmla="*/ 14427 w 1750851"/>
              <a:gd name="connsiteY0" fmla="*/ 757345 h 1412624"/>
              <a:gd name="connsiteX1" fmla="*/ 301614 w 1750851"/>
              <a:gd name="connsiteY1" fmla="*/ 9055 h 1412624"/>
              <a:gd name="connsiteX2" fmla="*/ 1750851 w 1750851"/>
              <a:gd name="connsiteY2" fmla="*/ 528745 h 1412624"/>
              <a:gd name="connsiteX3" fmla="*/ 558789 w 1750851"/>
              <a:gd name="connsiteY3" fmla="*/ 1410385 h 1412624"/>
              <a:gd name="connsiteX4" fmla="*/ 14427 w 1750851"/>
              <a:gd name="connsiteY4" fmla="*/ 757345 h 1412624"/>
              <a:gd name="connsiteX0" fmla="*/ 37764 w 1774188"/>
              <a:gd name="connsiteY0" fmla="*/ 766325 h 1421611"/>
              <a:gd name="connsiteX1" fmla="*/ 239226 w 1774188"/>
              <a:gd name="connsiteY1" fmla="*/ 8510 h 1421611"/>
              <a:gd name="connsiteX2" fmla="*/ 1774188 w 1774188"/>
              <a:gd name="connsiteY2" fmla="*/ 537725 h 1421611"/>
              <a:gd name="connsiteX3" fmla="*/ 582126 w 1774188"/>
              <a:gd name="connsiteY3" fmla="*/ 1419365 h 1421611"/>
              <a:gd name="connsiteX4" fmla="*/ 37764 w 1774188"/>
              <a:gd name="connsiteY4" fmla="*/ 766325 h 1421611"/>
              <a:gd name="connsiteX0" fmla="*/ 24099 w 1360473"/>
              <a:gd name="connsiteY0" fmla="*/ 764475 h 1419424"/>
              <a:gd name="connsiteX1" fmla="*/ 225561 w 1360473"/>
              <a:gd name="connsiteY1" fmla="*/ 6660 h 1419424"/>
              <a:gd name="connsiteX2" fmla="*/ 1360473 w 1360473"/>
              <a:gd name="connsiteY2" fmla="*/ 554925 h 1419424"/>
              <a:gd name="connsiteX3" fmla="*/ 568461 w 1360473"/>
              <a:gd name="connsiteY3" fmla="*/ 1417515 h 1419424"/>
              <a:gd name="connsiteX4" fmla="*/ 24099 w 1360473"/>
              <a:gd name="connsiteY4" fmla="*/ 764475 h 1419424"/>
              <a:gd name="connsiteX0" fmla="*/ 16604 w 1352978"/>
              <a:gd name="connsiteY0" fmla="*/ 764475 h 1476402"/>
              <a:gd name="connsiteX1" fmla="*/ 218066 w 1352978"/>
              <a:gd name="connsiteY1" fmla="*/ 6660 h 1476402"/>
              <a:gd name="connsiteX2" fmla="*/ 1352978 w 1352978"/>
              <a:gd name="connsiteY2" fmla="*/ 554925 h 1476402"/>
              <a:gd name="connsiteX3" fmla="*/ 456191 w 1352978"/>
              <a:gd name="connsiteY3" fmla="*/ 1474665 h 1476402"/>
              <a:gd name="connsiteX4" fmla="*/ 16604 w 1352978"/>
              <a:gd name="connsiteY4" fmla="*/ 764475 h 1476402"/>
              <a:gd name="connsiteX0" fmla="*/ 32360 w 1368734"/>
              <a:gd name="connsiteY0" fmla="*/ 764475 h 1229861"/>
              <a:gd name="connsiteX1" fmla="*/ 233822 w 1368734"/>
              <a:gd name="connsiteY1" fmla="*/ 6660 h 1229861"/>
              <a:gd name="connsiteX2" fmla="*/ 1368734 w 1368734"/>
              <a:gd name="connsiteY2" fmla="*/ 554925 h 1229861"/>
              <a:gd name="connsiteX3" fmla="*/ 691022 w 1368734"/>
              <a:gd name="connsiteY3" fmla="*/ 1227015 h 1229861"/>
              <a:gd name="connsiteX4" fmla="*/ 32360 w 1368734"/>
              <a:gd name="connsiteY4" fmla="*/ 764475 h 12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734" h="1229861">
                <a:moveTo>
                  <a:pt x="32360" y="764475"/>
                </a:moveTo>
                <a:cubicBezTo>
                  <a:pt x="-43840" y="561083"/>
                  <a:pt x="11093" y="41585"/>
                  <a:pt x="233822" y="6660"/>
                </a:cubicBezTo>
                <a:cubicBezTo>
                  <a:pt x="456551" y="-28265"/>
                  <a:pt x="1368734" y="62748"/>
                  <a:pt x="1368734" y="554925"/>
                </a:cubicBezTo>
                <a:cubicBezTo>
                  <a:pt x="1368734" y="1047102"/>
                  <a:pt x="913751" y="1192090"/>
                  <a:pt x="691022" y="1227015"/>
                </a:cubicBezTo>
                <a:cubicBezTo>
                  <a:pt x="468293" y="1261940"/>
                  <a:pt x="108560" y="967868"/>
                  <a:pt x="32360" y="76447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1">
            <a:extLst>
              <a:ext uri="{FF2B5EF4-FFF2-40B4-BE49-F238E27FC236}">
                <a16:creationId xmlns:a16="http://schemas.microsoft.com/office/drawing/2014/main" id="{C2377575-3347-8F5F-72FB-588DC08F7A37}"/>
              </a:ext>
            </a:extLst>
          </p:cNvPr>
          <p:cNvSpPr/>
          <p:nvPr/>
        </p:nvSpPr>
        <p:spPr>
          <a:xfrm>
            <a:off x="614237" y="464570"/>
            <a:ext cx="1368734" cy="1229861"/>
          </a:xfrm>
          <a:custGeom>
            <a:avLst/>
            <a:gdLst>
              <a:gd name="connsiteX0" fmla="*/ 0 w 1869773"/>
              <a:gd name="connsiteY0" fmla="*/ 891165 h 1782329"/>
              <a:gd name="connsiteX1" fmla="*/ 934887 w 1869773"/>
              <a:gd name="connsiteY1" fmla="*/ 0 h 1782329"/>
              <a:gd name="connsiteX2" fmla="*/ 1869774 w 1869773"/>
              <a:gd name="connsiteY2" fmla="*/ 891165 h 1782329"/>
              <a:gd name="connsiteX3" fmla="*/ 934887 w 1869773"/>
              <a:gd name="connsiteY3" fmla="*/ 1782330 h 1782329"/>
              <a:gd name="connsiteX4" fmla="*/ 0 w 1869773"/>
              <a:gd name="connsiteY4" fmla="*/ 891165 h 1782329"/>
              <a:gd name="connsiteX0" fmla="*/ 0 w 1688799"/>
              <a:gd name="connsiteY0" fmla="*/ 881644 h 1782338"/>
              <a:gd name="connsiteX1" fmla="*/ 753912 w 1688799"/>
              <a:gd name="connsiteY1" fmla="*/ 4 h 1782338"/>
              <a:gd name="connsiteX2" fmla="*/ 1688799 w 1688799"/>
              <a:gd name="connsiteY2" fmla="*/ 891169 h 1782338"/>
              <a:gd name="connsiteX3" fmla="*/ 753912 w 1688799"/>
              <a:gd name="connsiteY3" fmla="*/ 1782334 h 1782338"/>
              <a:gd name="connsiteX4" fmla="*/ 0 w 1688799"/>
              <a:gd name="connsiteY4" fmla="*/ 881644 h 1782338"/>
              <a:gd name="connsiteX0" fmla="*/ 27641 w 1716440"/>
              <a:gd name="connsiteY0" fmla="*/ 748294 h 1648988"/>
              <a:gd name="connsiteX1" fmla="*/ 314828 w 1716440"/>
              <a:gd name="connsiteY1" fmla="*/ 4 h 1648988"/>
              <a:gd name="connsiteX2" fmla="*/ 1716440 w 1716440"/>
              <a:gd name="connsiteY2" fmla="*/ 757819 h 1648988"/>
              <a:gd name="connsiteX3" fmla="*/ 781553 w 1716440"/>
              <a:gd name="connsiteY3" fmla="*/ 1648984 h 1648988"/>
              <a:gd name="connsiteX4" fmla="*/ 27641 w 1716440"/>
              <a:gd name="connsiteY4" fmla="*/ 748294 h 1648988"/>
              <a:gd name="connsiteX0" fmla="*/ 28673 w 1765097"/>
              <a:gd name="connsiteY0" fmla="*/ 757345 h 1659608"/>
              <a:gd name="connsiteX1" fmla="*/ 315860 w 1765097"/>
              <a:gd name="connsiteY1" fmla="*/ 9055 h 1659608"/>
              <a:gd name="connsiteX2" fmla="*/ 1765097 w 1765097"/>
              <a:gd name="connsiteY2" fmla="*/ 528745 h 1659608"/>
              <a:gd name="connsiteX3" fmla="*/ 782585 w 1765097"/>
              <a:gd name="connsiteY3" fmla="*/ 1658035 h 1659608"/>
              <a:gd name="connsiteX4" fmla="*/ 28673 w 1765097"/>
              <a:gd name="connsiteY4" fmla="*/ 757345 h 1659608"/>
              <a:gd name="connsiteX0" fmla="*/ 14427 w 1750851"/>
              <a:gd name="connsiteY0" fmla="*/ 757345 h 1412624"/>
              <a:gd name="connsiteX1" fmla="*/ 301614 w 1750851"/>
              <a:gd name="connsiteY1" fmla="*/ 9055 h 1412624"/>
              <a:gd name="connsiteX2" fmla="*/ 1750851 w 1750851"/>
              <a:gd name="connsiteY2" fmla="*/ 528745 h 1412624"/>
              <a:gd name="connsiteX3" fmla="*/ 558789 w 1750851"/>
              <a:gd name="connsiteY3" fmla="*/ 1410385 h 1412624"/>
              <a:gd name="connsiteX4" fmla="*/ 14427 w 1750851"/>
              <a:gd name="connsiteY4" fmla="*/ 757345 h 1412624"/>
              <a:gd name="connsiteX0" fmla="*/ 37764 w 1774188"/>
              <a:gd name="connsiteY0" fmla="*/ 766325 h 1421611"/>
              <a:gd name="connsiteX1" fmla="*/ 239226 w 1774188"/>
              <a:gd name="connsiteY1" fmla="*/ 8510 h 1421611"/>
              <a:gd name="connsiteX2" fmla="*/ 1774188 w 1774188"/>
              <a:gd name="connsiteY2" fmla="*/ 537725 h 1421611"/>
              <a:gd name="connsiteX3" fmla="*/ 582126 w 1774188"/>
              <a:gd name="connsiteY3" fmla="*/ 1419365 h 1421611"/>
              <a:gd name="connsiteX4" fmla="*/ 37764 w 1774188"/>
              <a:gd name="connsiteY4" fmla="*/ 766325 h 1421611"/>
              <a:gd name="connsiteX0" fmla="*/ 24099 w 1360473"/>
              <a:gd name="connsiteY0" fmla="*/ 764475 h 1419424"/>
              <a:gd name="connsiteX1" fmla="*/ 225561 w 1360473"/>
              <a:gd name="connsiteY1" fmla="*/ 6660 h 1419424"/>
              <a:gd name="connsiteX2" fmla="*/ 1360473 w 1360473"/>
              <a:gd name="connsiteY2" fmla="*/ 554925 h 1419424"/>
              <a:gd name="connsiteX3" fmla="*/ 568461 w 1360473"/>
              <a:gd name="connsiteY3" fmla="*/ 1417515 h 1419424"/>
              <a:gd name="connsiteX4" fmla="*/ 24099 w 1360473"/>
              <a:gd name="connsiteY4" fmla="*/ 764475 h 1419424"/>
              <a:gd name="connsiteX0" fmla="*/ 16604 w 1352978"/>
              <a:gd name="connsiteY0" fmla="*/ 764475 h 1476402"/>
              <a:gd name="connsiteX1" fmla="*/ 218066 w 1352978"/>
              <a:gd name="connsiteY1" fmla="*/ 6660 h 1476402"/>
              <a:gd name="connsiteX2" fmla="*/ 1352978 w 1352978"/>
              <a:gd name="connsiteY2" fmla="*/ 554925 h 1476402"/>
              <a:gd name="connsiteX3" fmla="*/ 456191 w 1352978"/>
              <a:gd name="connsiteY3" fmla="*/ 1474665 h 1476402"/>
              <a:gd name="connsiteX4" fmla="*/ 16604 w 1352978"/>
              <a:gd name="connsiteY4" fmla="*/ 764475 h 1476402"/>
              <a:gd name="connsiteX0" fmla="*/ 32360 w 1368734"/>
              <a:gd name="connsiteY0" fmla="*/ 764475 h 1229861"/>
              <a:gd name="connsiteX1" fmla="*/ 233822 w 1368734"/>
              <a:gd name="connsiteY1" fmla="*/ 6660 h 1229861"/>
              <a:gd name="connsiteX2" fmla="*/ 1368734 w 1368734"/>
              <a:gd name="connsiteY2" fmla="*/ 554925 h 1229861"/>
              <a:gd name="connsiteX3" fmla="*/ 691022 w 1368734"/>
              <a:gd name="connsiteY3" fmla="*/ 1227015 h 1229861"/>
              <a:gd name="connsiteX4" fmla="*/ 32360 w 1368734"/>
              <a:gd name="connsiteY4" fmla="*/ 764475 h 12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734" h="1229861">
                <a:moveTo>
                  <a:pt x="32360" y="764475"/>
                </a:moveTo>
                <a:cubicBezTo>
                  <a:pt x="-43840" y="561083"/>
                  <a:pt x="11093" y="41585"/>
                  <a:pt x="233822" y="6660"/>
                </a:cubicBezTo>
                <a:cubicBezTo>
                  <a:pt x="456551" y="-28265"/>
                  <a:pt x="1368734" y="62748"/>
                  <a:pt x="1368734" y="554925"/>
                </a:cubicBezTo>
                <a:cubicBezTo>
                  <a:pt x="1368734" y="1047102"/>
                  <a:pt x="913751" y="1192090"/>
                  <a:pt x="691022" y="1227015"/>
                </a:cubicBezTo>
                <a:cubicBezTo>
                  <a:pt x="468293" y="1261940"/>
                  <a:pt x="108560" y="967868"/>
                  <a:pt x="32360" y="764475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C12CDAC-3ED8-980C-4F87-C6B85FEDD67A}"/>
              </a:ext>
            </a:extLst>
          </p:cNvPr>
          <p:cNvSpPr/>
          <p:nvPr/>
        </p:nvSpPr>
        <p:spPr>
          <a:xfrm>
            <a:off x="9782286" y="92807"/>
            <a:ext cx="1767592" cy="1688282"/>
          </a:xfrm>
          <a:custGeom>
            <a:avLst/>
            <a:gdLst>
              <a:gd name="connsiteX0" fmla="*/ 0 w 1538221"/>
              <a:gd name="connsiteY0" fmla="*/ 825153 h 1650306"/>
              <a:gd name="connsiteX1" fmla="*/ 769111 w 1538221"/>
              <a:gd name="connsiteY1" fmla="*/ 0 h 1650306"/>
              <a:gd name="connsiteX2" fmla="*/ 1538222 w 1538221"/>
              <a:gd name="connsiteY2" fmla="*/ 825153 h 1650306"/>
              <a:gd name="connsiteX3" fmla="*/ 769111 w 1538221"/>
              <a:gd name="connsiteY3" fmla="*/ 1650306 h 1650306"/>
              <a:gd name="connsiteX4" fmla="*/ 0 w 1538221"/>
              <a:gd name="connsiteY4" fmla="*/ 825153 h 1650306"/>
              <a:gd name="connsiteX0" fmla="*/ 0 w 1604897"/>
              <a:gd name="connsiteY0" fmla="*/ 835629 h 1720303"/>
              <a:gd name="connsiteX1" fmla="*/ 769111 w 1604897"/>
              <a:gd name="connsiteY1" fmla="*/ 10476 h 1720303"/>
              <a:gd name="connsiteX2" fmla="*/ 1604897 w 1604897"/>
              <a:gd name="connsiteY2" fmla="*/ 1349979 h 1720303"/>
              <a:gd name="connsiteX3" fmla="*/ 769111 w 1604897"/>
              <a:gd name="connsiteY3" fmla="*/ 1660782 h 1720303"/>
              <a:gd name="connsiteX4" fmla="*/ 0 w 1604897"/>
              <a:gd name="connsiteY4" fmla="*/ 835629 h 1720303"/>
              <a:gd name="connsiteX0" fmla="*/ 2557 w 1607454"/>
              <a:gd name="connsiteY0" fmla="*/ 430825 h 1315499"/>
              <a:gd name="connsiteX1" fmla="*/ 1038368 w 1607454"/>
              <a:gd name="connsiteY1" fmla="*/ 15247 h 1315499"/>
              <a:gd name="connsiteX2" fmla="*/ 1607454 w 1607454"/>
              <a:gd name="connsiteY2" fmla="*/ 945175 h 1315499"/>
              <a:gd name="connsiteX3" fmla="*/ 771668 w 1607454"/>
              <a:gd name="connsiteY3" fmla="*/ 1255978 h 1315499"/>
              <a:gd name="connsiteX4" fmla="*/ 2557 w 1607454"/>
              <a:gd name="connsiteY4" fmla="*/ 430825 h 1315499"/>
              <a:gd name="connsiteX0" fmla="*/ 34794 w 1639691"/>
              <a:gd name="connsiteY0" fmla="*/ 429943 h 1231497"/>
              <a:gd name="connsiteX1" fmla="*/ 1070605 w 1639691"/>
              <a:gd name="connsiteY1" fmla="*/ 14365 h 1231497"/>
              <a:gd name="connsiteX2" fmla="*/ 1639691 w 1639691"/>
              <a:gd name="connsiteY2" fmla="*/ 944293 h 1231497"/>
              <a:gd name="connsiteX3" fmla="*/ 375280 w 1639691"/>
              <a:gd name="connsiteY3" fmla="*/ 1112221 h 1231497"/>
              <a:gd name="connsiteX4" fmla="*/ 34794 w 1639691"/>
              <a:gd name="connsiteY4" fmla="*/ 429943 h 1231497"/>
              <a:gd name="connsiteX0" fmla="*/ 232522 w 1332594"/>
              <a:gd name="connsiteY0" fmla="*/ 99601 h 1427568"/>
              <a:gd name="connsiteX1" fmla="*/ 763508 w 1332594"/>
              <a:gd name="connsiteY1" fmla="*/ 179323 h 1427568"/>
              <a:gd name="connsiteX2" fmla="*/ 1332594 w 1332594"/>
              <a:gd name="connsiteY2" fmla="*/ 1109251 h 1427568"/>
              <a:gd name="connsiteX3" fmla="*/ 68183 w 1332594"/>
              <a:gd name="connsiteY3" fmla="*/ 1277179 h 1427568"/>
              <a:gd name="connsiteX4" fmla="*/ 232522 w 1332594"/>
              <a:gd name="connsiteY4" fmla="*/ 99601 h 1427568"/>
              <a:gd name="connsiteX0" fmla="*/ 236128 w 1336200"/>
              <a:gd name="connsiteY0" fmla="*/ 24107 h 1352074"/>
              <a:gd name="connsiteX1" fmla="*/ 900464 w 1336200"/>
              <a:gd name="connsiteY1" fmla="*/ 456254 h 1352074"/>
              <a:gd name="connsiteX2" fmla="*/ 1336200 w 1336200"/>
              <a:gd name="connsiteY2" fmla="*/ 1033757 h 1352074"/>
              <a:gd name="connsiteX3" fmla="*/ 71789 w 1336200"/>
              <a:gd name="connsiteY3" fmla="*/ 1201685 h 1352074"/>
              <a:gd name="connsiteX4" fmla="*/ 236128 w 1336200"/>
              <a:gd name="connsiteY4" fmla="*/ 24107 h 1352074"/>
              <a:gd name="connsiteX0" fmla="*/ 231544 w 1331616"/>
              <a:gd name="connsiteY0" fmla="*/ 7155 h 1335122"/>
              <a:gd name="connsiteX1" fmla="*/ 724430 w 1331616"/>
              <a:gd name="connsiteY1" fmla="*/ 706002 h 1335122"/>
              <a:gd name="connsiteX2" fmla="*/ 1331616 w 1331616"/>
              <a:gd name="connsiteY2" fmla="*/ 1016805 h 1335122"/>
              <a:gd name="connsiteX3" fmla="*/ 67205 w 1331616"/>
              <a:gd name="connsiteY3" fmla="*/ 1184733 h 1335122"/>
              <a:gd name="connsiteX4" fmla="*/ 231544 w 1331616"/>
              <a:gd name="connsiteY4" fmla="*/ 7155 h 1335122"/>
              <a:gd name="connsiteX0" fmla="*/ 231544 w 1331616"/>
              <a:gd name="connsiteY0" fmla="*/ 4989 h 1332956"/>
              <a:gd name="connsiteX1" fmla="*/ 724430 w 1331616"/>
              <a:gd name="connsiteY1" fmla="*/ 703836 h 1332956"/>
              <a:gd name="connsiteX2" fmla="*/ 1331616 w 1331616"/>
              <a:gd name="connsiteY2" fmla="*/ 1014639 h 1332956"/>
              <a:gd name="connsiteX3" fmla="*/ 67205 w 1331616"/>
              <a:gd name="connsiteY3" fmla="*/ 1182567 h 1332956"/>
              <a:gd name="connsiteX4" fmla="*/ 231544 w 1331616"/>
              <a:gd name="connsiteY4" fmla="*/ 4989 h 1332956"/>
              <a:gd name="connsiteX0" fmla="*/ 405716 w 1296238"/>
              <a:gd name="connsiteY0" fmla="*/ 5837 h 1526631"/>
              <a:gd name="connsiteX1" fmla="*/ 689052 w 1296238"/>
              <a:gd name="connsiteY1" fmla="*/ 885659 h 1526631"/>
              <a:gd name="connsiteX2" fmla="*/ 1296238 w 1296238"/>
              <a:gd name="connsiteY2" fmla="*/ 1196462 h 1526631"/>
              <a:gd name="connsiteX3" fmla="*/ 31827 w 1296238"/>
              <a:gd name="connsiteY3" fmla="*/ 1364390 h 1526631"/>
              <a:gd name="connsiteX4" fmla="*/ 405716 w 1296238"/>
              <a:gd name="connsiteY4" fmla="*/ 5837 h 1526631"/>
              <a:gd name="connsiteX0" fmla="*/ 409303 w 1299825"/>
              <a:gd name="connsiteY0" fmla="*/ 15879 h 1536673"/>
              <a:gd name="connsiteX1" fmla="*/ 1035539 w 1299825"/>
              <a:gd name="connsiteY1" fmla="*/ 667101 h 1536673"/>
              <a:gd name="connsiteX2" fmla="*/ 1299825 w 1299825"/>
              <a:gd name="connsiteY2" fmla="*/ 1206504 h 1536673"/>
              <a:gd name="connsiteX3" fmla="*/ 35414 w 1299825"/>
              <a:gd name="connsiteY3" fmla="*/ 1374432 h 1536673"/>
              <a:gd name="connsiteX4" fmla="*/ 409303 w 1299825"/>
              <a:gd name="connsiteY4" fmla="*/ 15879 h 1536673"/>
              <a:gd name="connsiteX0" fmla="*/ 276365 w 1328812"/>
              <a:gd name="connsiteY0" fmla="*/ 22684 h 1289806"/>
              <a:gd name="connsiteX1" fmla="*/ 1064526 w 1328812"/>
              <a:gd name="connsiteY1" fmla="*/ 435781 h 1289806"/>
              <a:gd name="connsiteX2" fmla="*/ 1328812 w 1328812"/>
              <a:gd name="connsiteY2" fmla="*/ 975184 h 1289806"/>
              <a:gd name="connsiteX3" fmla="*/ 64401 w 1328812"/>
              <a:gd name="connsiteY3" fmla="*/ 1143112 h 1289806"/>
              <a:gd name="connsiteX4" fmla="*/ 276365 w 1328812"/>
              <a:gd name="connsiteY4" fmla="*/ 22684 h 1289806"/>
              <a:gd name="connsiteX0" fmla="*/ 332727 w 1385174"/>
              <a:gd name="connsiteY0" fmla="*/ 25584 h 1292706"/>
              <a:gd name="connsiteX1" fmla="*/ 1120888 w 1385174"/>
              <a:gd name="connsiteY1" fmla="*/ 438681 h 1292706"/>
              <a:gd name="connsiteX2" fmla="*/ 1385174 w 1385174"/>
              <a:gd name="connsiteY2" fmla="*/ 978084 h 1292706"/>
              <a:gd name="connsiteX3" fmla="*/ 120763 w 1385174"/>
              <a:gd name="connsiteY3" fmla="*/ 1146012 h 1292706"/>
              <a:gd name="connsiteX4" fmla="*/ 332727 w 1385174"/>
              <a:gd name="connsiteY4" fmla="*/ 25584 h 1292706"/>
              <a:gd name="connsiteX0" fmla="*/ 243773 w 1296220"/>
              <a:gd name="connsiteY0" fmla="*/ 31758 h 1409217"/>
              <a:gd name="connsiteX1" fmla="*/ 1031934 w 1296220"/>
              <a:gd name="connsiteY1" fmla="*/ 444855 h 1409217"/>
              <a:gd name="connsiteX2" fmla="*/ 1296220 w 1296220"/>
              <a:gd name="connsiteY2" fmla="*/ 984258 h 1409217"/>
              <a:gd name="connsiteX3" fmla="*/ 70367 w 1296220"/>
              <a:gd name="connsiteY3" fmla="*/ 1325987 h 1409217"/>
              <a:gd name="connsiteX4" fmla="*/ 243773 w 1296220"/>
              <a:gd name="connsiteY4" fmla="*/ 31758 h 1409217"/>
              <a:gd name="connsiteX0" fmla="*/ 452532 w 1504979"/>
              <a:gd name="connsiteY0" fmla="*/ 31758 h 1404203"/>
              <a:gd name="connsiteX1" fmla="*/ 1240693 w 1504979"/>
              <a:gd name="connsiteY1" fmla="*/ 444855 h 1404203"/>
              <a:gd name="connsiteX2" fmla="*/ 1504979 w 1504979"/>
              <a:gd name="connsiteY2" fmla="*/ 984258 h 1404203"/>
              <a:gd name="connsiteX3" fmla="*/ 279126 w 1504979"/>
              <a:gd name="connsiteY3" fmla="*/ 1325987 h 1404203"/>
              <a:gd name="connsiteX4" fmla="*/ 452532 w 1504979"/>
              <a:gd name="connsiteY4" fmla="*/ 31758 h 14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79" h="1404203">
                <a:moveTo>
                  <a:pt x="452532" y="31758"/>
                </a:moveTo>
                <a:cubicBezTo>
                  <a:pt x="612793" y="-115097"/>
                  <a:pt x="1065285" y="286105"/>
                  <a:pt x="1240693" y="444855"/>
                </a:cubicBezTo>
                <a:cubicBezTo>
                  <a:pt x="1416101" y="603605"/>
                  <a:pt x="1504979" y="528539"/>
                  <a:pt x="1504979" y="984258"/>
                </a:cubicBezTo>
                <a:cubicBezTo>
                  <a:pt x="1504979" y="1439977"/>
                  <a:pt x="926865" y="881006"/>
                  <a:pt x="279126" y="1325987"/>
                </a:cubicBezTo>
                <a:cubicBezTo>
                  <a:pt x="-368613" y="1770968"/>
                  <a:pt x="292271" y="178613"/>
                  <a:pt x="452532" y="31758"/>
                </a:cubicBezTo>
                <a:close/>
              </a:path>
            </a:pathLst>
          </a:custGeom>
          <a:solidFill>
            <a:srgbClr val="76926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BF9EB65E-C571-B7FB-A266-EEEBF65310C0}"/>
              </a:ext>
            </a:extLst>
          </p:cNvPr>
          <p:cNvSpPr/>
          <p:nvPr/>
        </p:nvSpPr>
        <p:spPr>
          <a:xfrm>
            <a:off x="9917419" y="103014"/>
            <a:ext cx="1767592" cy="1688282"/>
          </a:xfrm>
          <a:custGeom>
            <a:avLst/>
            <a:gdLst>
              <a:gd name="connsiteX0" fmla="*/ 0 w 1538221"/>
              <a:gd name="connsiteY0" fmla="*/ 825153 h 1650306"/>
              <a:gd name="connsiteX1" fmla="*/ 769111 w 1538221"/>
              <a:gd name="connsiteY1" fmla="*/ 0 h 1650306"/>
              <a:gd name="connsiteX2" fmla="*/ 1538222 w 1538221"/>
              <a:gd name="connsiteY2" fmla="*/ 825153 h 1650306"/>
              <a:gd name="connsiteX3" fmla="*/ 769111 w 1538221"/>
              <a:gd name="connsiteY3" fmla="*/ 1650306 h 1650306"/>
              <a:gd name="connsiteX4" fmla="*/ 0 w 1538221"/>
              <a:gd name="connsiteY4" fmla="*/ 825153 h 1650306"/>
              <a:gd name="connsiteX0" fmla="*/ 0 w 1604897"/>
              <a:gd name="connsiteY0" fmla="*/ 835629 h 1720303"/>
              <a:gd name="connsiteX1" fmla="*/ 769111 w 1604897"/>
              <a:gd name="connsiteY1" fmla="*/ 10476 h 1720303"/>
              <a:gd name="connsiteX2" fmla="*/ 1604897 w 1604897"/>
              <a:gd name="connsiteY2" fmla="*/ 1349979 h 1720303"/>
              <a:gd name="connsiteX3" fmla="*/ 769111 w 1604897"/>
              <a:gd name="connsiteY3" fmla="*/ 1660782 h 1720303"/>
              <a:gd name="connsiteX4" fmla="*/ 0 w 1604897"/>
              <a:gd name="connsiteY4" fmla="*/ 835629 h 1720303"/>
              <a:gd name="connsiteX0" fmla="*/ 2557 w 1607454"/>
              <a:gd name="connsiteY0" fmla="*/ 430825 h 1315499"/>
              <a:gd name="connsiteX1" fmla="*/ 1038368 w 1607454"/>
              <a:gd name="connsiteY1" fmla="*/ 15247 h 1315499"/>
              <a:gd name="connsiteX2" fmla="*/ 1607454 w 1607454"/>
              <a:gd name="connsiteY2" fmla="*/ 945175 h 1315499"/>
              <a:gd name="connsiteX3" fmla="*/ 771668 w 1607454"/>
              <a:gd name="connsiteY3" fmla="*/ 1255978 h 1315499"/>
              <a:gd name="connsiteX4" fmla="*/ 2557 w 1607454"/>
              <a:gd name="connsiteY4" fmla="*/ 430825 h 1315499"/>
              <a:gd name="connsiteX0" fmla="*/ 34794 w 1639691"/>
              <a:gd name="connsiteY0" fmla="*/ 429943 h 1231497"/>
              <a:gd name="connsiteX1" fmla="*/ 1070605 w 1639691"/>
              <a:gd name="connsiteY1" fmla="*/ 14365 h 1231497"/>
              <a:gd name="connsiteX2" fmla="*/ 1639691 w 1639691"/>
              <a:gd name="connsiteY2" fmla="*/ 944293 h 1231497"/>
              <a:gd name="connsiteX3" fmla="*/ 375280 w 1639691"/>
              <a:gd name="connsiteY3" fmla="*/ 1112221 h 1231497"/>
              <a:gd name="connsiteX4" fmla="*/ 34794 w 1639691"/>
              <a:gd name="connsiteY4" fmla="*/ 429943 h 1231497"/>
              <a:gd name="connsiteX0" fmla="*/ 232522 w 1332594"/>
              <a:gd name="connsiteY0" fmla="*/ 99601 h 1427568"/>
              <a:gd name="connsiteX1" fmla="*/ 763508 w 1332594"/>
              <a:gd name="connsiteY1" fmla="*/ 179323 h 1427568"/>
              <a:gd name="connsiteX2" fmla="*/ 1332594 w 1332594"/>
              <a:gd name="connsiteY2" fmla="*/ 1109251 h 1427568"/>
              <a:gd name="connsiteX3" fmla="*/ 68183 w 1332594"/>
              <a:gd name="connsiteY3" fmla="*/ 1277179 h 1427568"/>
              <a:gd name="connsiteX4" fmla="*/ 232522 w 1332594"/>
              <a:gd name="connsiteY4" fmla="*/ 99601 h 1427568"/>
              <a:gd name="connsiteX0" fmla="*/ 236128 w 1336200"/>
              <a:gd name="connsiteY0" fmla="*/ 24107 h 1352074"/>
              <a:gd name="connsiteX1" fmla="*/ 900464 w 1336200"/>
              <a:gd name="connsiteY1" fmla="*/ 456254 h 1352074"/>
              <a:gd name="connsiteX2" fmla="*/ 1336200 w 1336200"/>
              <a:gd name="connsiteY2" fmla="*/ 1033757 h 1352074"/>
              <a:gd name="connsiteX3" fmla="*/ 71789 w 1336200"/>
              <a:gd name="connsiteY3" fmla="*/ 1201685 h 1352074"/>
              <a:gd name="connsiteX4" fmla="*/ 236128 w 1336200"/>
              <a:gd name="connsiteY4" fmla="*/ 24107 h 1352074"/>
              <a:gd name="connsiteX0" fmla="*/ 231544 w 1331616"/>
              <a:gd name="connsiteY0" fmla="*/ 7155 h 1335122"/>
              <a:gd name="connsiteX1" fmla="*/ 724430 w 1331616"/>
              <a:gd name="connsiteY1" fmla="*/ 706002 h 1335122"/>
              <a:gd name="connsiteX2" fmla="*/ 1331616 w 1331616"/>
              <a:gd name="connsiteY2" fmla="*/ 1016805 h 1335122"/>
              <a:gd name="connsiteX3" fmla="*/ 67205 w 1331616"/>
              <a:gd name="connsiteY3" fmla="*/ 1184733 h 1335122"/>
              <a:gd name="connsiteX4" fmla="*/ 231544 w 1331616"/>
              <a:gd name="connsiteY4" fmla="*/ 7155 h 1335122"/>
              <a:gd name="connsiteX0" fmla="*/ 231544 w 1331616"/>
              <a:gd name="connsiteY0" fmla="*/ 4989 h 1332956"/>
              <a:gd name="connsiteX1" fmla="*/ 724430 w 1331616"/>
              <a:gd name="connsiteY1" fmla="*/ 703836 h 1332956"/>
              <a:gd name="connsiteX2" fmla="*/ 1331616 w 1331616"/>
              <a:gd name="connsiteY2" fmla="*/ 1014639 h 1332956"/>
              <a:gd name="connsiteX3" fmla="*/ 67205 w 1331616"/>
              <a:gd name="connsiteY3" fmla="*/ 1182567 h 1332956"/>
              <a:gd name="connsiteX4" fmla="*/ 231544 w 1331616"/>
              <a:gd name="connsiteY4" fmla="*/ 4989 h 1332956"/>
              <a:gd name="connsiteX0" fmla="*/ 405716 w 1296238"/>
              <a:gd name="connsiteY0" fmla="*/ 5837 h 1526631"/>
              <a:gd name="connsiteX1" fmla="*/ 689052 w 1296238"/>
              <a:gd name="connsiteY1" fmla="*/ 885659 h 1526631"/>
              <a:gd name="connsiteX2" fmla="*/ 1296238 w 1296238"/>
              <a:gd name="connsiteY2" fmla="*/ 1196462 h 1526631"/>
              <a:gd name="connsiteX3" fmla="*/ 31827 w 1296238"/>
              <a:gd name="connsiteY3" fmla="*/ 1364390 h 1526631"/>
              <a:gd name="connsiteX4" fmla="*/ 405716 w 1296238"/>
              <a:gd name="connsiteY4" fmla="*/ 5837 h 1526631"/>
              <a:gd name="connsiteX0" fmla="*/ 409303 w 1299825"/>
              <a:gd name="connsiteY0" fmla="*/ 15879 h 1536673"/>
              <a:gd name="connsiteX1" fmla="*/ 1035539 w 1299825"/>
              <a:gd name="connsiteY1" fmla="*/ 667101 h 1536673"/>
              <a:gd name="connsiteX2" fmla="*/ 1299825 w 1299825"/>
              <a:gd name="connsiteY2" fmla="*/ 1206504 h 1536673"/>
              <a:gd name="connsiteX3" fmla="*/ 35414 w 1299825"/>
              <a:gd name="connsiteY3" fmla="*/ 1374432 h 1536673"/>
              <a:gd name="connsiteX4" fmla="*/ 409303 w 1299825"/>
              <a:gd name="connsiteY4" fmla="*/ 15879 h 1536673"/>
              <a:gd name="connsiteX0" fmla="*/ 276365 w 1328812"/>
              <a:gd name="connsiteY0" fmla="*/ 22684 h 1289806"/>
              <a:gd name="connsiteX1" fmla="*/ 1064526 w 1328812"/>
              <a:gd name="connsiteY1" fmla="*/ 435781 h 1289806"/>
              <a:gd name="connsiteX2" fmla="*/ 1328812 w 1328812"/>
              <a:gd name="connsiteY2" fmla="*/ 975184 h 1289806"/>
              <a:gd name="connsiteX3" fmla="*/ 64401 w 1328812"/>
              <a:gd name="connsiteY3" fmla="*/ 1143112 h 1289806"/>
              <a:gd name="connsiteX4" fmla="*/ 276365 w 1328812"/>
              <a:gd name="connsiteY4" fmla="*/ 22684 h 1289806"/>
              <a:gd name="connsiteX0" fmla="*/ 332727 w 1385174"/>
              <a:gd name="connsiteY0" fmla="*/ 25584 h 1292706"/>
              <a:gd name="connsiteX1" fmla="*/ 1120888 w 1385174"/>
              <a:gd name="connsiteY1" fmla="*/ 438681 h 1292706"/>
              <a:gd name="connsiteX2" fmla="*/ 1385174 w 1385174"/>
              <a:gd name="connsiteY2" fmla="*/ 978084 h 1292706"/>
              <a:gd name="connsiteX3" fmla="*/ 120763 w 1385174"/>
              <a:gd name="connsiteY3" fmla="*/ 1146012 h 1292706"/>
              <a:gd name="connsiteX4" fmla="*/ 332727 w 1385174"/>
              <a:gd name="connsiteY4" fmla="*/ 25584 h 1292706"/>
              <a:gd name="connsiteX0" fmla="*/ 243773 w 1296220"/>
              <a:gd name="connsiteY0" fmla="*/ 31758 h 1409217"/>
              <a:gd name="connsiteX1" fmla="*/ 1031934 w 1296220"/>
              <a:gd name="connsiteY1" fmla="*/ 444855 h 1409217"/>
              <a:gd name="connsiteX2" fmla="*/ 1296220 w 1296220"/>
              <a:gd name="connsiteY2" fmla="*/ 984258 h 1409217"/>
              <a:gd name="connsiteX3" fmla="*/ 70367 w 1296220"/>
              <a:gd name="connsiteY3" fmla="*/ 1325987 h 1409217"/>
              <a:gd name="connsiteX4" fmla="*/ 243773 w 1296220"/>
              <a:gd name="connsiteY4" fmla="*/ 31758 h 1409217"/>
              <a:gd name="connsiteX0" fmla="*/ 452532 w 1504979"/>
              <a:gd name="connsiteY0" fmla="*/ 31758 h 1404203"/>
              <a:gd name="connsiteX1" fmla="*/ 1240693 w 1504979"/>
              <a:gd name="connsiteY1" fmla="*/ 444855 h 1404203"/>
              <a:gd name="connsiteX2" fmla="*/ 1504979 w 1504979"/>
              <a:gd name="connsiteY2" fmla="*/ 984258 h 1404203"/>
              <a:gd name="connsiteX3" fmla="*/ 279126 w 1504979"/>
              <a:gd name="connsiteY3" fmla="*/ 1325987 h 1404203"/>
              <a:gd name="connsiteX4" fmla="*/ 452532 w 1504979"/>
              <a:gd name="connsiteY4" fmla="*/ 31758 h 14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79" h="1404203">
                <a:moveTo>
                  <a:pt x="452532" y="31758"/>
                </a:moveTo>
                <a:cubicBezTo>
                  <a:pt x="612793" y="-115097"/>
                  <a:pt x="1065285" y="286105"/>
                  <a:pt x="1240693" y="444855"/>
                </a:cubicBezTo>
                <a:cubicBezTo>
                  <a:pt x="1416101" y="603605"/>
                  <a:pt x="1504979" y="528539"/>
                  <a:pt x="1504979" y="984258"/>
                </a:cubicBezTo>
                <a:cubicBezTo>
                  <a:pt x="1504979" y="1439977"/>
                  <a:pt x="926865" y="881006"/>
                  <a:pt x="279126" y="1325987"/>
                </a:cubicBezTo>
                <a:cubicBezTo>
                  <a:pt x="-368613" y="1770968"/>
                  <a:pt x="292271" y="178613"/>
                  <a:pt x="452532" y="31758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306096-6A98-21FE-5D1C-D204E8C0DE31}"/>
              </a:ext>
            </a:extLst>
          </p:cNvPr>
          <p:cNvSpPr/>
          <p:nvPr/>
        </p:nvSpPr>
        <p:spPr>
          <a:xfrm>
            <a:off x="137524" y="4918699"/>
            <a:ext cx="2115762" cy="1635374"/>
          </a:xfrm>
          <a:custGeom>
            <a:avLst/>
            <a:gdLst>
              <a:gd name="connsiteX0" fmla="*/ 0 w 2964396"/>
              <a:gd name="connsiteY0" fmla="*/ 1177557 h 2355113"/>
              <a:gd name="connsiteX1" fmla="*/ 1482198 w 2964396"/>
              <a:gd name="connsiteY1" fmla="*/ 0 h 2355113"/>
              <a:gd name="connsiteX2" fmla="*/ 2964396 w 2964396"/>
              <a:gd name="connsiteY2" fmla="*/ 1177557 h 2355113"/>
              <a:gd name="connsiteX3" fmla="*/ 1482198 w 2964396"/>
              <a:gd name="connsiteY3" fmla="*/ 2355114 h 2355113"/>
              <a:gd name="connsiteX4" fmla="*/ 0 w 2964396"/>
              <a:gd name="connsiteY4" fmla="*/ 1177557 h 2355113"/>
              <a:gd name="connsiteX0" fmla="*/ 680 w 2965076"/>
              <a:gd name="connsiteY0" fmla="*/ 253500 h 1431057"/>
              <a:gd name="connsiteX1" fmla="*/ 1635278 w 2965076"/>
              <a:gd name="connsiteY1" fmla="*/ 409443 h 1431057"/>
              <a:gd name="connsiteX2" fmla="*/ 2965076 w 2965076"/>
              <a:gd name="connsiteY2" fmla="*/ 253500 h 1431057"/>
              <a:gd name="connsiteX3" fmla="*/ 1482878 w 2965076"/>
              <a:gd name="connsiteY3" fmla="*/ 1431057 h 1431057"/>
              <a:gd name="connsiteX4" fmla="*/ 680 w 2965076"/>
              <a:gd name="connsiteY4" fmla="*/ 253500 h 1431057"/>
              <a:gd name="connsiteX0" fmla="*/ 203 w 2964599"/>
              <a:gd name="connsiteY0" fmla="*/ 253500 h 1021482"/>
              <a:gd name="connsiteX1" fmla="*/ 1634801 w 2964599"/>
              <a:gd name="connsiteY1" fmla="*/ 409443 h 1021482"/>
              <a:gd name="connsiteX2" fmla="*/ 2964599 w 2964599"/>
              <a:gd name="connsiteY2" fmla="*/ 253500 h 1021482"/>
              <a:gd name="connsiteX3" fmla="*/ 1549076 w 2964599"/>
              <a:gd name="connsiteY3" fmla="*/ 1021482 h 1021482"/>
              <a:gd name="connsiteX4" fmla="*/ 203 w 2964599"/>
              <a:gd name="connsiteY4" fmla="*/ 253500 h 1021482"/>
              <a:gd name="connsiteX0" fmla="*/ 193 w 2621689"/>
              <a:gd name="connsiteY0" fmla="*/ 823077 h 1061750"/>
              <a:gd name="connsiteX1" fmla="*/ 1291891 w 2621689"/>
              <a:gd name="connsiteY1" fmla="*/ 426570 h 1061750"/>
              <a:gd name="connsiteX2" fmla="*/ 2621689 w 2621689"/>
              <a:gd name="connsiteY2" fmla="*/ 270627 h 1061750"/>
              <a:gd name="connsiteX3" fmla="*/ 1206166 w 2621689"/>
              <a:gd name="connsiteY3" fmla="*/ 1038609 h 1061750"/>
              <a:gd name="connsiteX4" fmla="*/ 193 w 2621689"/>
              <a:gd name="connsiteY4" fmla="*/ 823077 h 1061750"/>
              <a:gd name="connsiteX0" fmla="*/ 49117 w 2670613"/>
              <a:gd name="connsiteY0" fmla="*/ 823077 h 1201405"/>
              <a:gd name="connsiteX1" fmla="*/ 1340815 w 2670613"/>
              <a:gd name="connsiteY1" fmla="*/ 426570 h 1201405"/>
              <a:gd name="connsiteX2" fmla="*/ 2670613 w 2670613"/>
              <a:gd name="connsiteY2" fmla="*/ 270627 h 1201405"/>
              <a:gd name="connsiteX3" fmla="*/ 1255090 w 2670613"/>
              <a:gd name="connsiteY3" fmla="*/ 1038609 h 1201405"/>
              <a:gd name="connsiteX4" fmla="*/ 49117 w 2670613"/>
              <a:gd name="connsiteY4" fmla="*/ 823077 h 1201405"/>
              <a:gd name="connsiteX0" fmla="*/ 47208 w 2316279"/>
              <a:gd name="connsiteY0" fmla="*/ 524374 h 879667"/>
              <a:gd name="connsiteX1" fmla="*/ 1338906 w 2316279"/>
              <a:gd name="connsiteY1" fmla="*/ 127867 h 879667"/>
              <a:gd name="connsiteX2" fmla="*/ 2316279 w 2316279"/>
              <a:gd name="connsiteY2" fmla="*/ 381499 h 879667"/>
              <a:gd name="connsiteX3" fmla="*/ 1253181 w 2316279"/>
              <a:gd name="connsiteY3" fmla="*/ 739906 h 879667"/>
              <a:gd name="connsiteX4" fmla="*/ 47208 w 2316279"/>
              <a:gd name="connsiteY4" fmla="*/ 524374 h 879667"/>
              <a:gd name="connsiteX0" fmla="*/ 47208 w 2316279"/>
              <a:gd name="connsiteY0" fmla="*/ 829405 h 1184698"/>
              <a:gd name="connsiteX1" fmla="*/ 1338906 w 2316279"/>
              <a:gd name="connsiteY1" fmla="*/ 432898 h 1184698"/>
              <a:gd name="connsiteX2" fmla="*/ 2316279 w 2316279"/>
              <a:gd name="connsiteY2" fmla="*/ 686530 h 1184698"/>
              <a:gd name="connsiteX3" fmla="*/ 1253181 w 2316279"/>
              <a:gd name="connsiteY3" fmla="*/ 1044937 h 1184698"/>
              <a:gd name="connsiteX4" fmla="*/ 47208 w 2316279"/>
              <a:gd name="connsiteY4" fmla="*/ 829405 h 1184698"/>
              <a:gd name="connsiteX0" fmla="*/ 304 w 2269375"/>
              <a:gd name="connsiteY0" fmla="*/ 933509 h 1205067"/>
              <a:gd name="connsiteX1" fmla="*/ 1101502 w 2269375"/>
              <a:gd name="connsiteY1" fmla="*/ 260777 h 1205067"/>
              <a:gd name="connsiteX2" fmla="*/ 2269375 w 2269375"/>
              <a:gd name="connsiteY2" fmla="*/ 790634 h 1205067"/>
              <a:gd name="connsiteX3" fmla="*/ 1206277 w 2269375"/>
              <a:gd name="connsiteY3" fmla="*/ 1149041 h 1205067"/>
              <a:gd name="connsiteX4" fmla="*/ 304 w 2269375"/>
              <a:gd name="connsiteY4" fmla="*/ 933509 h 1205067"/>
              <a:gd name="connsiteX0" fmla="*/ 139 w 2269210"/>
              <a:gd name="connsiteY0" fmla="*/ 1050047 h 1321605"/>
              <a:gd name="connsiteX1" fmla="*/ 1101337 w 2269210"/>
              <a:gd name="connsiteY1" fmla="*/ 377315 h 1321605"/>
              <a:gd name="connsiteX2" fmla="*/ 2269210 w 2269210"/>
              <a:gd name="connsiteY2" fmla="*/ 907172 h 1321605"/>
              <a:gd name="connsiteX3" fmla="*/ 1206112 w 2269210"/>
              <a:gd name="connsiteY3" fmla="*/ 1265579 h 1321605"/>
              <a:gd name="connsiteX4" fmla="*/ 139 w 2269210"/>
              <a:gd name="connsiteY4" fmla="*/ 1050047 h 1321605"/>
              <a:gd name="connsiteX0" fmla="*/ 256 w 2269327"/>
              <a:gd name="connsiteY0" fmla="*/ 1050047 h 1638069"/>
              <a:gd name="connsiteX1" fmla="*/ 1101454 w 2269327"/>
              <a:gd name="connsiteY1" fmla="*/ 377315 h 1638069"/>
              <a:gd name="connsiteX2" fmla="*/ 2269327 w 2269327"/>
              <a:gd name="connsiteY2" fmla="*/ 907172 h 1638069"/>
              <a:gd name="connsiteX3" fmla="*/ 1244329 w 2269327"/>
              <a:gd name="connsiteY3" fmla="*/ 1637054 h 1638069"/>
              <a:gd name="connsiteX4" fmla="*/ 256 w 2269327"/>
              <a:gd name="connsiteY4" fmla="*/ 1050047 h 1638069"/>
              <a:gd name="connsiteX0" fmla="*/ 1021 w 1850992"/>
              <a:gd name="connsiteY0" fmla="*/ 1003945 h 1526735"/>
              <a:gd name="connsiteX1" fmla="*/ 683119 w 1850992"/>
              <a:gd name="connsiteY1" fmla="*/ 264538 h 1526735"/>
              <a:gd name="connsiteX2" fmla="*/ 1850992 w 1850992"/>
              <a:gd name="connsiteY2" fmla="*/ 794395 h 1526735"/>
              <a:gd name="connsiteX3" fmla="*/ 825994 w 1850992"/>
              <a:gd name="connsiteY3" fmla="*/ 1524277 h 1526735"/>
              <a:gd name="connsiteX4" fmla="*/ 1021 w 1850992"/>
              <a:gd name="connsiteY4" fmla="*/ 1003945 h 1526735"/>
              <a:gd name="connsiteX0" fmla="*/ 10957 w 1860928"/>
              <a:gd name="connsiteY0" fmla="*/ 1121391 h 1644465"/>
              <a:gd name="connsiteX1" fmla="*/ 464455 w 1860928"/>
              <a:gd name="connsiteY1" fmla="*/ 143859 h 1644465"/>
              <a:gd name="connsiteX2" fmla="*/ 1860928 w 1860928"/>
              <a:gd name="connsiteY2" fmla="*/ 911841 h 1644465"/>
              <a:gd name="connsiteX3" fmla="*/ 835930 w 1860928"/>
              <a:gd name="connsiteY3" fmla="*/ 1641723 h 1644465"/>
              <a:gd name="connsiteX4" fmla="*/ 10957 w 1860928"/>
              <a:gd name="connsiteY4" fmla="*/ 1121391 h 1644465"/>
              <a:gd name="connsiteX0" fmla="*/ 5376 w 1855347"/>
              <a:gd name="connsiteY0" fmla="*/ 1284318 h 1807392"/>
              <a:gd name="connsiteX1" fmla="*/ 458874 w 1855347"/>
              <a:gd name="connsiteY1" fmla="*/ 306786 h 1807392"/>
              <a:gd name="connsiteX2" fmla="*/ 1855347 w 1855347"/>
              <a:gd name="connsiteY2" fmla="*/ 1074768 h 1807392"/>
              <a:gd name="connsiteX3" fmla="*/ 830349 w 1855347"/>
              <a:gd name="connsiteY3" fmla="*/ 1804650 h 1807392"/>
              <a:gd name="connsiteX4" fmla="*/ 5376 w 1855347"/>
              <a:gd name="connsiteY4" fmla="*/ 1284318 h 1807392"/>
              <a:gd name="connsiteX0" fmla="*/ 2350 w 1852321"/>
              <a:gd name="connsiteY0" fmla="*/ 1183761 h 1706835"/>
              <a:gd name="connsiteX1" fmla="*/ 455848 w 1852321"/>
              <a:gd name="connsiteY1" fmla="*/ 206229 h 1706835"/>
              <a:gd name="connsiteX2" fmla="*/ 1852321 w 1852321"/>
              <a:gd name="connsiteY2" fmla="*/ 974211 h 1706835"/>
              <a:gd name="connsiteX3" fmla="*/ 827323 w 1852321"/>
              <a:gd name="connsiteY3" fmla="*/ 1704093 h 1706835"/>
              <a:gd name="connsiteX4" fmla="*/ 2350 w 1852321"/>
              <a:gd name="connsiteY4" fmla="*/ 1183761 h 1706835"/>
              <a:gd name="connsiteX0" fmla="*/ 2350 w 1914194"/>
              <a:gd name="connsiteY0" fmla="*/ 1180696 h 1703770"/>
              <a:gd name="connsiteX1" fmla="*/ 455848 w 1914194"/>
              <a:gd name="connsiteY1" fmla="*/ 203164 h 1703770"/>
              <a:gd name="connsiteX2" fmla="*/ 1852321 w 1914194"/>
              <a:gd name="connsiteY2" fmla="*/ 971146 h 1703770"/>
              <a:gd name="connsiteX3" fmla="*/ 827323 w 1914194"/>
              <a:gd name="connsiteY3" fmla="*/ 1701028 h 1703770"/>
              <a:gd name="connsiteX4" fmla="*/ 2350 w 1914194"/>
              <a:gd name="connsiteY4" fmla="*/ 1180696 h 1703770"/>
              <a:gd name="connsiteX0" fmla="*/ 2350 w 1914194"/>
              <a:gd name="connsiteY0" fmla="*/ 1180696 h 1843473"/>
              <a:gd name="connsiteX1" fmla="*/ 455848 w 1914194"/>
              <a:gd name="connsiteY1" fmla="*/ 203164 h 1843473"/>
              <a:gd name="connsiteX2" fmla="*/ 1852321 w 1914194"/>
              <a:gd name="connsiteY2" fmla="*/ 971146 h 1843473"/>
              <a:gd name="connsiteX3" fmla="*/ 827323 w 1914194"/>
              <a:gd name="connsiteY3" fmla="*/ 1701028 h 1843473"/>
              <a:gd name="connsiteX4" fmla="*/ 2350 w 1914194"/>
              <a:gd name="connsiteY4" fmla="*/ 1180696 h 1843473"/>
              <a:gd name="connsiteX0" fmla="*/ 143251 w 2055095"/>
              <a:gd name="connsiteY0" fmla="*/ 1180696 h 1815836"/>
              <a:gd name="connsiteX1" fmla="*/ 596749 w 2055095"/>
              <a:gd name="connsiteY1" fmla="*/ 203164 h 1815836"/>
              <a:gd name="connsiteX2" fmla="*/ 1993222 w 2055095"/>
              <a:gd name="connsiteY2" fmla="*/ 971146 h 1815836"/>
              <a:gd name="connsiteX3" fmla="*/ 968224 w 2055095"/>
              <a:gd name="connsiteY3" fmla="*/ 1701028 h 1815836"/>
              <a:gd name="connsiteX4" fmla="*/ 143251 w 2055095"/>
              <a:gd name="connsiteY4" fmla="*/ 1180696 h 1815836"/>
              <a:gd name="connsiteX0" fmla="*/ 177217 w 2099874"/>
              <a:gd name="connsiteY0" fmla="*/ 1359524 h 1994664"/>
              <a:gd name="connsiteX1" fmla="*/ 630715 w 2099874"/>
              <a:gd name="connsiteY1" fmla="*/ 381992 h 1994664"/>
              <a:gd name="connsiteX2" fmla="*/ 2027188 w 2099874"/>
              <a:gd name="connsiteY2" fmla="*/ 1149974 h 1994664"/>
              <a:gd name="connsiteX3" fmla="*/ 1002190 w 2099874"/>
              <a:gd name="connsiteY3" fmla="*/ 1879856 h 1994664"/>
              <a:gd name="connsiteX4" fmla="*/ 177217 w 2099874"/>
              <a:gd name="connsiteY4" fmla="*/ 1359524 h 1994664"/>
              <a:gd name="connsiteX0" fmla="*/ 259810 w 2115762"/>
              <a:gd name="connsiteY0" fmla="*/ 1057144 h 1635374"/>
              <a:gd name="connsiteX1" fmla="*/ 627583 w 2115762"/>
              <a:gd name="connsiteY1" fmla="*/ 136762 h 1635374"/>
              <a:gd name="connsiteX2" fmla="*/ 2024056 w 2115762"/>
              <a:gd name="connsiteY2" fmla="*/ 904744 h 1635374"/>
              <a:gd name="connsiteX3" fmla="*/ 999058 w 2115762"/>
              <a:gd name="connsiteY3" fmla="*/ 1634626 h 1635374"/>
              <a:gd name="connsiteX4" fmla="*/ 259810 w 2115762"/>
              <a:gd name="connsiteY4" fmla="*/ 1057144 h 163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762" h="1635374">
                <a:moveTo>
                  <a:pt x="259810" y="1057144"/>
                </a:moveTo>
                <a:cubicBezTo>
                  <a:pt x="-383127" y="1083725"/>
                  <a:pt x="333542" y="162162"/>
                  <a:pt x="627583" y="136762"/>
                </a:cubicBezTo>
                <a:cubicBezTo>
                  <a:pt x="921624" y="111362"/>
                  <a:pt x="2509831" y="-450453"/>
                  <a:pt x="2024056" y="904744"/>
                </a:cubicBezTo>
                <a:cubicBezTo>
                  <a:pt x="2024056" y="1555091"/>
                  <a:pt x="1293099" y="1609226"/>
                  <a:pt x="999058" y="1634626"/>
                </a:cubicBezTo>
                <a:cubicBezTo>
                  <a:pt x="705017" y="1660026"/>
                  <a:pt x="902747" y="1030563"/>
                  <a:pt x="259810" y="1057144"/>
                </a:cubicBezTo>
                <a:close/>
              </a:path>
            </a:pathLst>
          </a:custGeom>
          <a:solidFill>
            <a:srgbClr val="76926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Elipse 20">
            <a:extLst>
              <a:ext uri="{FF2B5EF4-FFF2-40B4-BE49-F238E27FC236}">
                <a16:creationId xmlns:a16="http://schemas.microsoft.com/office/drawing/2014/main" id="{CFFDD011-5C8F-C7F3-F2FE-6CDF3ED94767}"/>
              </a:ext>
            </a:extLst>
          </p:cNvPr>
          <p:cNvSpPr/>
          <p:nvPr/>
        </p:nvSpPr>
        <p:spPr>
          <a:xfrm>
            <a:off x="224957" y="4918698"/>
            <a:ext cx="2213444" cy="1754827"/>
          </a:xfrm>
          <a:custGeom>
            <a:avLst/>
            <a:gdLst>
              <a:gd name="connsiteX0" fmla="*/ 0 w 2964396"/>
              <a:gd name="connsiteY0" fmla="*/ 1177557 h 2355113"/>
              <a:gd name="connsiteX1" fmla="*/ 1482198 w 2964396"/>
              <a:gd name="connsiteY1" fmla="*/ 0 h 2355113"/>
              <a:gd name="connsiteX2" fmla="*/ 2964396 w 2964396"/>
              <a:gd name="connsiteY2" fmla="*/ 1177557 h 2355113"/>
              <a:gd name="connsiteX3" fmla="*/ 1482198 w 2964396"/>
              <a:gd name="connsiteY3" fmla="*/ 2355114 h 2355113"/>
              <a:gd name="connsiteX4" fmla="*/ 0 w 2964396"/>
              <a:gd name="connsiteY4" fmla="*/ 1177557 h 2355113"/>
              <a:gd name="connsiteX0" fmla="*/ 680 w 2965076"/>
              <a:gd name="connsiteY0" fmla="*/ 253500 h 1431057"/>
              <a:gd name="connsiteX1" fmla="*/ 1635278 w 2965076"/>
              <a:gd name="connsiteY1" fmla="*/ 409443 h 1431057"/>
              <a:gd name="connsiteX2" fmla="*/ 2965076 w 2965076"/>
              <a:gd name="connsiteY2" fmla="*/ 253500 h 1431057"/>
              <a:gd name="connsiteX3" fmla="*/ 1482878 w 2965076"/>
              <a:gd name="connsiteY3" fmla="*/ 1431057 h 1431057"/>
              <a:gd name="connsiteX4" fmla="*/ 680 w 2965076"/>
              <a:gd name="connsiteY4" fmla="*/ 253500 h 1431057"/>
              <a:gd name="connsiteX0" fmla="*/ 203 w 2964599"/>
              <a:gd name="connsiteY0" fmla="*/ 253500 h 1021482"/>
              <a:gd name="connsiteX1" fmla="*/ 1634801 w 2964599"/>
              <a:gd name="connsiteY1" fmla="*/ 409443 h 1021482"/>
              <a:gd name="connsiteX2" fmla="*/ 2964599 w 2964599"/>
              <a:gd name="connsiteY2" fmla="*/ 253500 h 1021482"/>
              <a:gd name="connsiteX3" fmla="*/ 1549076 w 2964599"/>
              <a:gd name="connsiteY3" fmla="*/ 1021482 h 1021482"/>
              <a:gd name="connsiteX4" fmla="*/ 203 w 2964599"/>
              <a:gd name="connsiteY4" fmla="*/ 253500 h 1021482"/>
              <a:gd name="connsiteX0" fmla="*/ 193 w 2621689"/>
              <a:gd name="connsiteY0" fmla="*/ 823077 h 1061750"/>
              <a:gd name="connsiteX1" fmla="*/ 1291891 w 2621689"/>
              <a:gd name="connsiteY1" fmla="*/ 426570 h 1061750"/>
              <a:gd name="connsiteX2" fmla="*/ 2621689 w 2621689"/>
              <a:gd name="connsiteY2" fmla="*/ 270627 h 1061750"/>
              <a:gd name="connsiteX3" fmla="*/ 1206166 w 2621689"/>
              <a:gd name="connsiteY3" fmla="*/ 1038609 h 1061750"/>
              <a:gd name="connsiteX4" fmla="*/ 193 w 2621689"/>
              <a:gd name="connsiteY4" fmla="*/ 823077 h 1061750"/>
              <a:gd name="connsiteX0" fmla="*/ 49117 w 2670613"/>
              <a:gd name="connsiteY0" fmla="*/ 823077 h 1201405"/>
              <a:gd name="connsiteX1" fmla="*/ 1340815 w 2670613"/>
              <a:gd name="connsiteY1" fmla="*/ 426570 h 1201405"/>
              <a:gd name="connsiteX2" fmla="*/ 2670613 w 2670613"/>
              <a:gd name="connsiteY2" fmla="*/ 270627 h 1201405"/>
              <a:gd name="connsiteX3" fmla="*/ 1255090 w 2670613"/>
              <a:gd name="connsiteY3" fmla="*/ 1038609 h 1201405"/>
              <a:gd name="connsiteX4" fmla="*/ 49117 w 2670613"/>
              <a:gd name="connsiteY4" fmla="*/ 823077 h 1201405"/>
              <a:gd name="connsiteX0" fmla="*/ 47208 w 2316279"/>
              <a:gd name="connsiteY0" fmla="*/ 524374 h 879667"/>
              <a:gd name="connsiteX1" fmla="*/ 1338906 w 2316279"/>
              <a:gd name="connsiteY1" fmla="*/ 127867 h 879667"/>
              <a:gd name="connsiteX2" fmla="*/ 2316279 w 2316279"/>
              <a:gd name="connsiteY2" fmla="*/ 381499 h 879667"/>
              <a:gd name="connsiteX3" fmla="*/ 1253181 w 2316279"/>
              <a:gd name="connsiteY3" fmla="*/ 739906 h 879667"/>
              <a:gd name="connsiteX4" fmla="*/ 47208 w 2316279"/>
              <a:gd name="connsiteY4" fmla="*/ 524374 h 879667"/>
              <a:gd name="connsiteX0" fmla="*/ 47208 w 2316279"/>
              <a:gd name="connsiteY0" fmla="*/ 829405 h 1184698"/>
              <a:gd name="connsiteX1" fmla="*/ 1338906 w 2316279"/>
              <a:gd name="connsiteY1" fmla="*/ 432898 h 1184698"/>
              <a:gd name="connsiteX2" fmla="*/ 2316279 w 2316279"/>
              <a:gd name="connsiteY2" fmla="*/ 686530 h 1184698"/>
              <a:gd name="connsiteX3" fmla="*/ 1253181 w 2316279"/>
              <a:gd name="connsiteY3" fmla="*/ 1044937 h 1184698"/>
              <a:gd name="connsiteX4" fmla="*/ 47208 w 2316279"/>
              <a:gd name="connsiteY4" fmla="*/ 829405 h 1184698"/>
              <a:gd name="connsiteX0" fmla="*/ 304 w 2269375"/>
              <a:gd name="connsiteY0" fmla="*/ 933509 h 1205067"/>
              <a:gd name="connsiteX1" fmla="*/ 1101502 w 2269375"/>
              <a:gd name="connsiteY1" fmla="*/ 260777 h 1205067"/>
              <a:gd name="connsiteX2" fmla="*/ 2269375 w 2269375"/>
              <a:gd name="connsiteY2" fmla="*/ 790634 h 1205067"/>
              <a:gd name="connsiteX3" fmla="*/ 1206277 w 2269375"/>
              <a:gd name="connsiteY3" fmla="*/ 1149041 h 1205067"/>
              <a:gd name="connsiteX4" fmla="*/ 304 w 2269375"/>
              <a:gd name="connsiteY4" fmla="*/ 933509 h 1205067"/>
              <a:gd name="connsiteX0" fmla="*/ 139 w 2269210"/>
              <a:gd name="connsiteY0" fmla="*/ 1050047 h 1321605"/>
              <a:gd name="connsiteX1" fmla="*/ 1101337 w 2269210"/>
              <a:gd name="connsiteY1" fmla="*/ 377315 h 1321605"/>
              <a:gd name="connsiteX2" fmla="*/ 2269210 w 2269210"/>
              <a:gd name="connsiteY2" fmla="*/ 907172 h 1321605"/>
              <a:gd name="connsiteX3" fmla="*/ 1206112 w 2269210"/>
              <a:gd name="connsiteY3" fmla="*/ 1265579 h 1321605"/>
              <a:gd name="connsiteX4" fmla="*/ 139 w 2269210"/>
              <a:gd name="connsiteY4" fmla="*/ 1050047 h 1321605"/>
              <a:gd name="connsiteX0" fmla="*/ 256 w 2269327"/>
              <a:gd name="connsiteY0" fmla="*/ 1050047 h 1638069"/>
              <a:gd name="connsiteX1" fmla="*/ 1101454 w 2269327"/>
              <a:gd name="connsiteY1" fmla="*/ 377315 h 1638069"/>
              <a:gd name="connsiteX2" fmla="*/ 2269327 w 2269327"/>
              <a:gd name="connsiteY2" fmla="*/ 907172 h 1638069"/>
              <a:gd name="connsiteX3" fmla="*/ 1244329 w 2269327"/>
              <a:gd name="connsiteY3" fmla="*/ 1637054 h 1638069"/>
              <a:gd name="connsiteX4" fmla="*/ 256 w 2269327"/>
              <a:gd name="connsiteY4" fmla="*/ 1050047 h 1638069"/>
              <a:gd name="connsiteX0" fmla="*/ 1021 w 1850992"/>
              <a:gd name="connsiteY0" fmla="*/ 1003945 h 1526735"/>
              <a:gd name="connsiteX1" fmla="*/ 683119 w 1850992"/>
              <a:gd name="connsiteY1" fmla="*/ 264538 h 1526735"/>
              <a:gd name="connsiteX2" fmla="*/ 1850992 w 1850992"/>
              <a:gd name="connsiteY2" fmla="*/ 794395 h 1526735"/>
              <a:gd name="connsiteX3" fmla="*/ 825994 w 1850992"/>
              <a:gd name="connsiteY3" fmla="*/ 1524277 h 1526735"/>
              <a:gd name="connsiteX4" fmla="*/ 1021 w 1850992"/>
              <a:gd name="connsiteY4" fmla="*/ 1003945 h 1526735"/>
              <a:gd name="connsiteX0" fmla="*/ 10957 w 1860928"/>
              <a:gd name="connsiteY0" fmla="*/ 1121391 h 1644465"/>
              <a:gd name="connsiteX1" fmla="*/ 464455 w 1860928"/>
              <a:gd name="connsiteY1" fmla="*/ 143859 h 1644465"/>
              <a:gd name="connsiteX2" fmla="*/ 1860928 w 1860928"/>
              <a:gd name="connsiteY2" fmla="*/ 911841 h 1644465"/>
              <a:gd name="connsiteX3" fmla="*/ 835930 w 1860928"/>
              <a:gd name="connsiteY3" fmla="*/ 1641723 h 1644465"/>
              <a:gd name="connsiteX4" fmla="*/ 10957 w 1860928"/>
              <a:gd name="connsiteY4" fmla="*/ 1121391 h 1644465"/>
              <a:gd name="connsiteX0" fmla="*/ 5376 w 1855347"/>
              <a:gd name="connsiteY0" fmla="*/ 1284318 h 1807392"/>
              <a:gd name="connsiteX1" fmla="*/ 458874 w 1855347"/>
              <a:gd name="connsiteY1" fmla="*/ 306786 h 1807392"/>
              <a:gd name="connsiteX2" fmla="*/ 1855347 w 1855347"/>
              <a:gd name="connsiteY2" fmla="*/ 1074768 h 1807392"/>
              <a:gd name="connsiteX3" fmla="*/ 830349 w 1855347"/>
              <a:gd name="connsiteY3" fmla="*/ 1804650 h 1807392"/>
              <a:gd name="connsiteX4" fmla="*/ 5376 w 1855347"/>
              <a:gd name="connsiteY4" fmla="*/ 1284318 h 1807392"/>
              <a:gd name="connsiteX0" fmla="*/ 2350 w 1852321"/>
              <a:gd name="connsiteY0" fmla="*/ 1183761 h 1706835"/>
              <a:gd name="connsiteX1" fmla="*/ 455848 w 1852321"/>
              <a:gd name="connsiteY1" fmla="*/ 206229 h 1706835"/>
              <a:gd name="connsiteX2" fmla="*/ 1852321 w 1852321"/>
              <a:gd name="connsiteY2" fmla="*/ 974211 h 1706835"/>
              <a:gd name="connsiteX3" fmla="*/ 827323 w 1852321"/>
              <a:gd name="connsiteY3" fmla="*/ 1704093 h 1706835"/>
              <a:gd name="connsiteX4" fmla="*/ 2350 w 1852321"/>
              <a:gd name="connsiteY4" fmla="*/ 1183761 h 1706835"/>
              <a:gd name="connsiteX0" fmla="*/ 2350 w 1914194"/>
              <a:gd name="connsiteY0" fmla="*/ 1180696 h 1703770"/>
              <a:gd name="connsiteX1" fmla="*/ 455848 w 1914194"/>
              <a:gd name="connsiteY1" fmla="*/ 203164 h 1703770"/>
              <a:gd name="connsiteX2" fmla="*/ 1852321 w 1914194"/>
              <a:gd name="connsiteY2" fmla="*/ 971146 h 1703770"/>
              <a:gd name="connsiteX3" fmla="*/ 827323 w 1914194"/>
              <a:gd name="connsiteY3" fmla="*/ 1701028 h 1703770"/>
              <a:gd name="connsiteX4" fmla="*/ 2350 w 1914194"/>
              <a:gd name="connsiteY4" fmla="*/ 1180696 h 1703770"/>
              <a:gd name="connsiteX0" fmla="*/ 2350 w 1914194"/>
              <a:gd name="connsiteY0" fmla="*/ 1180696 h 1843473"/>
              <a:gd name="connsiteX1" fmla="*/ 455848 w 1914194"/>
              <a:gd name="connsiteY1" fmla="*/ 203164 h 1843473"/>
              <a:gd name="connsiteX2" fmla="*/ 1852321 w 1914194"/>
              <a:gd name="connsiteY2" fmla="*/ 971146 h 1843473"/>
              <a:gd name="connsiteX3" fmla="*/ 827323 w 1914194"/>
              <a:gd name="connsiteY3" fmla="*/ 1701028 h 1843473"/>
              <a:gd name="connsiteX4" fmla="*/ 2350 w 1914194"/>
              <a:gd name="connsiteY4" fmla="*/ 1180696 h 1843473"/>
              <a:gd name="connsiteX0" fmla="*/ 143251 w 2055095"/>
              <a:gd name="connsiteY0" fmla="*/ 1180696 h 1815836"/>
              <a:gd name="connsiteX1" fmla="*/ 596749 w 2055095"/>
              <a:gd name="connsiteY1" fmla="*/ 203164 h 1815836"/>
              <a:gd name="connsiteX2" fmla="*/ 1993222 w 2055095"/>
              <a:gd name="connsiteY2" fmla="*/ 971146 h 1815836"/>
              <a:gd name="connsiteX3" fmla="*/ 968224 w 2055095"/>
              <a:gd name="connsiteY3" fmla="*/ 1701028 h 1815836"/>
              <a:gd name="connsiteX4" fmla="*/ 143251 w 2055095"/>
              <a:gd name="connsiteY4" fmla="*/ 1180696 h 1815836"/>
              <a:gd name="connsiteX0" fmla="*/ 177217 w 2099874"/>
              <a:gd name="connsiteY0" fmla="*/ 1359524 h 1994664"/>
              <a:gd name="connsiteX1" fmla="*/ 630715 w 2099874"/>
              <a:gd name="connsiteY1" fmla="*/ 381992 h 1994664"/>
              <a:gd name="connsiteX2" fmla="*/ 2027188 w 2099874"/>
              <a:gd name="connsiteY2" fmla="*/ 1149974 h 1994664"/>
              <a:gd name="connsiteX3" fmla="*/ 1002190 w 2099874"/>
              <a:gd name="connsiteY3" fmla="*/ 1879856 h 1994664"/>
              <a:gd name="connsiteX4" fmla="*/ 177217 w 2099874"/>
              <a:gd name="connsiteY4" fmla="*/ 1359524 h 1994664"/>
              <a:gd name="connsiteX0" fmla="*/ 259810 w 2115762"/>
              <a:gd name="connsiteY0" fmla="*/ 1057144 h 1635374"/>
              <a:gd name="connsiteX1" fmla="*/ 627583 w 2115762"/>
              <a:gd name="connsiteY1" fmla="*/ 136762 h 1635374"/>
              <a:gd name="connsiteX2" fmla="*/ 2024056 w 2115762"/>
              <a:gd name="connsiteY2" fmla="*/ 904744 h 1635374"/>
              <a:gd name="connsiteX3" fmla="*/ 999058 w 2115762"/>
              <a:gd name="connsiteY3" fmla="*/ 1634626 h 1635374"/>
              <a:gd name="connsiteX4" fmla="*/ 259810 w 2115762"/>
              <a:gd name="connsiteY4" fmla="*/ 1057144 h 163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762" h="1635374">
                <a:moveTo>
                  <a:pt x="259810" y="1057144"/>
                </a:moveTo>
                <a:cubicBezTo>
                  <a:pt x="-383127" y="1083725"/>
                  <a:pt x="333542" y="162162"/>
                  <a:pt x="627583" y="136762"/>
                </a:cubicBezTo>
                <a:cubicBezTo>
                  <a:pt x="921624" y="111362"/>
                  <a:pt x="2509831" y="-450453"/>
                  <a:pt x="2024056" y="904744"/>
                </a:cubicBezTo>
                <a:cubicBezTo>
                  <a:pt x="2024056" y="1555091"/>
                  <a:pt x="1293099" y="1609226"/>
                  <a:pt x="999058" y="1634626"/>
                </a:cubicBezTo>
                <a:cubicBezTo>
                  <a:pt x="705017" y="1660026"/>
                  <a:pt x="902747" y="1030563"/>
                  <a:pt x="259810" y="1057144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1A56194-45D6-079F-F4E3-31E875181F8C}"/>
              </a:ext>
            </a:extLst>
          </p:cNvPr>
          <p:cNvSpPr/>
          <p:nvPr/>
        </p:nvSpPr>
        <p:spPr>
          <a:xfrm>
            <a:off x="257175" y="504825"/>
            <a:ext cx="2257425" cy="5819775"/>
          </a:xfrm>
          <a:custGeom>
            <a:avLst/>
            <a:gdLst>
              <a:gd name="connsiteX0" fmla="*/ 0 w 2257425"/>
              <a:gd name="connsiteY0" fmla="*/ 0 h 5819775"/>
              <a:gd name="connsiteX1" fmla="*/ 609600 w 2257425"/>
              <a:gd name="connsiteY1" fmla="*/ 3343275 h 5819775"/>
              <a:gd name="connsiteX2" fmla="*/ 2257425 w 2257425"/>
              <a:gd name="connsiteY2" fmla="*/ 5819775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5819775">
                <a:moveTo>
                  <a:pt x="0" y="0"/>
                </a:moveTo>
                <a:cubicBezTo>
                  <a:pt x="116681" y="1186656"/>
                  <a:pt x="233363" y="2373313"/>
                  <a:pt x="609600" y="3343275"/>
                </a:cubicBezTo>
                <a:cubicBezTo>
                  <a:pt x="985837" y="4313237"/>
                  <a:pt x="1621631" y="5066506"/>
                  <a:pt x="2257425" y="5819775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9ECB607-BC68-BAF0-F772-0990142387AE}"/>
              </a:ext>
            </a:extLst>
          </p:cNvPr>
          <p:cNvSpPr/>
          <p:nvPr/>
        </p:nvSpPr>
        <p:spPr>
          <a:xfrm>
            <a:off x="1791585" y="228600"/>
            <a:ext cx="304800" cy="304800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83F23E4-6F46-716C-164C-CF97BEC99582}"/>
              </a:ext>
            </a:extLst>
          </p:cNvPr>
          <p:cNvSpPr/>
          <p:nvPr/>
        </p:nvSpPr>
        <p:spPr>
          <a:xfrm>
            <a:off x="9654354" y="303927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E9F3764-ED12-5286-6FEC-6E38F40CAAC2}"/>
              </a:ext>
            </a:extLst>
          </p:cNvPr>
          <p:cNvSpPr/>
          <p:nvPr/>
        </p:nvSpPr>
        <p:spPr>
          <a:xfrm>
            <a:off x="11410270" y="1694431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DE3261-409F-2E29-8BE1-C105A470D6CC}"/>
              </a:ext>
            </a:extLst>
          </p:cNvPr>
          <p:cNvSpPr/>
          <p:nvPr/>
        </p:nvSpPr>
        <p:spPr>
          <a:xfrm>
            <a:off x="2408036" y="6353175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63691C8-E749-8832-0EC8-FC29BB2E01A7}"/>
              </a:ext>
            </a:extLst>
          </p:cNvPr>
          <p:cNvSpPr/>
          <p:nvPr/>
        </p:nvSpPr>
        <p:spPr>
          <a:xfrm>
            <a:off x="132706" y="4918697"/>
            <a:ext cx="331834" cy="3318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75C714-F4C8-A649-8AAA-66772D18BA17}"/>
              </a:ext>
            </a:extLst>
          </p:cNvPr>
          <p:cNvSpPr/>
          <p:nvPr/>
        </p:nvSpPr>
        <p:spPr>
          <a:xfrm>
            <a:off x="1362075" y="2362200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2B9C63C-B623-7D44-946F-D132AD5958A3}"/>
              </a:ext>
            </a:extLst>
          </p:cNvPr>
          <p:cNvSpPr/>
          <p:nvPr/>
        </p:nvSpPr>
        <p:spPr>
          <a:xfrm>
            <a:off x="537109" y="1498345"/>
            <a:ext cx="202264" cy="202264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170865A-539A-81E0-AD08-1B02EDF71FD6}"/>
              </a:ext>
            </a:extLst>
          </p:cNvPr>
          <p:cNvSpPr/>
          <p:nvPr/>
        </p:nvSpPr>
        <p:spPr>
          <a:xfrm>
            <a:off x="1543216" y="1703884"/>
            <a:ext cx="304800" cy="304800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AE419FB-6249-DD34-6BA3-DEAAC1AC9424}"/>
              </a:ext>
            </a:extLst>
          </p:cNvPr>
          <p:cNvSpPr/>
          <p:nvPr/>
        </p:nvSpPr>
        <p:spPr>
          <a:xfrm>
            <a:off x="11074657" y="1573072"/>
            <a:ext cx="121359" cy="121359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A98D247-3271-EF56-D4C3-83A92FB7CDFC}"/>
              </a:ext>
            </a:extLst>
          </p:cNvPr>
          <p:cNvSpPr/>
          <p:nvPr/>
        </p:nvSpPr>
        <p:spPr>
          <a:xfrm>
            <a:off x="9318604" y="609874"/>
            <a:ext cx="138205" cy="138205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66AED8F-AD47-01E7-486D-811178B441CA}"/>
              </a:ext>
            </a:extLst>
          </p:cNvPr>
          <p:cNvSpPr/>
          <p:nvPr/>
        </p:nvSpPr>
        <p:spPr>
          <a:xfrm>
            <a:off x="2858217" y="6173571"/>
            <a:ext cx="179604" cy="179604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34D791B-6401-1957-06C5-56234FB4F1EA}"/>
              </a:ext>
            </a:extLst>
          </p:cNvPr>
          <p:cNvSpPr/>
          <p:nvPr/>
        </p:nvSpPr>
        <p:spPr>
          <a:xfrm>
            <a:off x="691351" y="4425618"/>
            <a:ext cx="202264" cy="202264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CB366D5-6351-985A-4672-5E03DE4584DB}"/>
              </a:ext>
            </a:extLst>
          </p:cNvPr>
          <p:cNvSpPr/>
          <p:nvPr/>
        </p:nvSpPr>
        <p:spPr>
          <a:xfrm>
            <a:off x="1358528" y="4647127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A13A5F0-03A1-8499-E590-2C6CD13D6897}"/>
              </a:ext>
            </a:extLst>
          </p:cNvPr>
          <p:cNvSpPr/>
          <p:nvPr/>
        </p:nvSpPr>
        <p:spPr>
          <a:xfrm>
            <a:off x="2110560" y="777800"/>
            <a:ext cx="153121" cy="15312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D35E63F-C098-800B-BDED-1BD6F3749F32}"/>
              </a:ext>
            </a:extLst>
          </p:cNvPr>
          <p:cNvSpPr/>
          <p:nvPr/>
        </p:nvSpPr>
        <p:spPr>
          <a:xfrm>
            <a:off x="10103214" y="2057921"/>
            <a:ext cx="93710" cy="93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1A610D61-C9C6-0296-55D3-6EFD84DC6BCF}"/>
              </a:ext>
            </a:extLst>
          </p:cNvPr>
          <p:cNvSpPr/>
          <p:nvPr/>
        </p:nvSpPr>
        <p:spPr>
          <a:xfrm>
            <a:off x="9426436" y="1343167"/>
            <a:ext cx="138205" cy="13820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7B64254-C6A9-AF6E-5DB7-C095BED701CE}"/>
              </a:ext>
            </a:extLst>
          </p:cNvPr>
          <p:cNvSpPr/>
          <p:nvPr/>
        </p:nvSpPr>
        <p:spPr>
          <a:xfrm>
            <a:off x="2789532" y="5305722"/>
            <a:ext cx="179604" cy="1796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1">
            <a:extLst>
              <a:ext uri="{FF2B5EF4-FFF2-40B4-BE49-F238E27FC236}">
                <a16:creationId xmlns:a16="http://schemas.microsoft.com/office/drawing/2014/main" id="{57A002B0-E3FB-59A3-2609-F0A86A97AF23}"/>
              </a:ext>
            </a:extLst>
          </p:cNvPr>
          <p:cNvSpPr/>
          <p:nvPr/>
        </p:nvSpPr>
        <p:spPr>
          <a:xfrm>
            <a:off x="632991" y="501708"/>
            <a:ext cx="1368734" cy="1229861"/>
          </a:xfrm>
          <a:custGeom>
            <a:avLst/>
            <a:gdLst>
              <a:gd name="connsiteX0" fmla="*/ 0 w 1869773"/>
              <a:gd name="connsiteY0" fmla="*/ 891165 h 1782329"/>
              <a:gd name="connsiteX1" fmla="*/ 934887 w 1869773"/>
              <a:gd name="connsiteY1" fmla="*/ 0 h 1782329"/>
              <a:gd name="connsiteX2" fmla="*/ 1869774 w 1869773"/>
              <a:gd name="connsiteY2" fmla="*/ 891165 h 1782329"/>
              <a:gd name="connsiteX3" fmla="*/ 934887 w 1869773"/>
              <a:gd name="connsiteY3" fmla="*/ 1782330 h 1782329"/>
              <a:gd name="connsiteX4" fmla="*/ 0 w 1869773"/>
              <a:gd name="connsiteY4" fmla="*/ 891165 h 1782329"/>
              <a:gd name="connsiteX0" fmla="*/ 0 w 1688799"/>
              <a:gd name="connsiteY0" fmla="*/ 881644 h 1782338"/>
              <a:gd name="connsiteX1" fmla="*/ 753912 w 1688799"/>
              <a:gd name="connsiteY1" fmla="*/ 4 h 1782338"/>
              <a:gd name="connsiteX2" fmla="*/ 1688799 w 1688799"/>
              <a:gd name="connsiteY2" fmla="*/ 891169 h 1782338"/>
              <a:gd name="connsiteX3" fmla="*/ 753912 w 1688799"/>
              <a:gd name="connsiteY3" fmla="*/ 1782334 h 1782338"/>
              <a:gd name="connsiteX4" fmla="*/ 0 w 1688799"/>
              <a:gd name="connsiteY4" fmla="*/ 881644 h 1782338"/>
              <a:gd name="connsiteX0" fmla="*/ 27641 w 1716440"/>
              <a:gd name="connsiteY0" fmla="*/ 748294 h 1648988"/>
              <a:gd name="connsiteX1" fmla="*/ 314828 w 1716440"/>
              <a:gd name="connsiteY1" fmla="*/ 4 h 1648988"/>
              <a:gd name="connsiteX2" fmla="*/ 1716440 w 1716440"/>
              <a:gd name="connsiteY2" fmla="*/ 757819 h 1648988"/>
              <a:gd name="connsiteX3" fmla="*/ 781553 w 1716440"/>
              <a:gd name="connsiteY3" fmla="*/ 1648984 h 1648988"/>
              <a:gd name="connsiteX4" fmla="*/ 27641 w 1716440"/>
              <a:gd name="connsiteY4" fmla="*/ 748294 h 1648988"/>
              <a:gd name="connsiteX0" fmla="*/ 28673 w 1765097"/>
              <a:gd name="connsiteY0" fmla="*/ 757345 h 1659608"/>
              <a:gd name="connsiteX1" fmla="*/ 315860 w 1765097"/>
              <a:gd name="connsiteY1" fmla="*/ 9055 h 1659608"/>
              <a:gd name="connsiteX2" fmla="*/ 1765097 w 1765097"/>
              <a:gd name="connsiteY2" fmla="*/ 528745 h 1659608"/>
              <a:gd name="connsiteX3" fmla="*/ 782585 w 1765097"/>
              <a:gd name="connsiteY3" fmla="*/ 1658035 h 1659608"/>
              <a:gd name="connsiteX4" fmla="*/ 28673 w 1765097"/>
              <a:gd name="connsiteY4" fmla="*/ 757345 h 1659608"/>
              <a:gd name="connsiteX0" fmla="*/ 14427 w 1750851"/>
              <a:gd name="connsiteY0" fmla="*/ 757345 h 1412624"/>
              <a:gd name="connsiteX1" fmla="*/ 301614 w 1750851"/>
              <a:gd name="connsiteY1" fmla="*/ 9055 h 1412624"/>
              <a:gd name="connsiteX2" fmla="*/ 1750851 w 1750851"/>
              <a:gd name="connsiteY2" fmla="*/ 528745 h 1412624"/>
              <a:gd name="connsiteX3" fmla="*/ 558789 w 1750851"/>
              <a:gd name="connsiteY3" fmla="*/ 1410385 h 1412624"/>
              <a:gd name="connsiteX4" fmla="*/ 14427 w 1750851"/>
              <a:gd name="connsiteY4" fmla="*/ 757345 h 1412624"/>
              <a:gd name="connsiteX0" fmla="*/ 37764 w 1774188"/>
              <a:gd name="connsiteY0" fmla="*/ 766325 h 1421611"/>
              <a:gd name="connsiteX1" fmla="*/ 239226 w 1774188"/>
              <a:gd name="connsiteY1" fmla="*/ 8510 h 1421611"/>
              <a:gd name="connsiteX2" fmla="*/ 1774188 w 1774188"/>
              <a:gd name="connsiteY2" fmla="*/ 537725 h 1421611"/>
              <a:gd name="connsiteX3" fmla="*/ 582126 w 1774188"/>
              <a:gd name="connsiteY3" fmla="*/ 1419365 h 1421611"/>
              <a:gd name="connsiteX4" fmla="*/ 37764 w 1774188"/>
              <a:gd name="connsiteY4" fmla="*/ 766325 h 1421611"/>
              <a:gd name="connsiteX0" fmla="*/ 24099 w 1360473"/>
              <a:gd name="connsiteY0" fmla="*/ 764475 h 1419424"/>
              <a:gd name="connsiteX1" fmla="*/ 225561 w 1360473"/>
              <a:gd name="connsiteY1" fmla="*/ 6660 h 1419424"/>
              <a:gd name="connsiteX2" fmla="*/ 1360473 w 1360473"/>
              <a:gd name="connsiteY2" fmla="*/ 554925 h 1419424"/>
              <a:gd name="connsiteX3" fmla="*/ 568461 w 1360473"/>
              <a:gd name="connsiteY3" fmla="*/ 1417515 h 1419424"/>
              <a:gd name="connsiteX4" fmla="*/ 24099 w 1360473"/>
              <a:gd name="connsiteY4" fmla="*/ 764475 h 1419424"/>
              <a:gd name="connsiteX0" fmla="*/ 16604 w 1352978"/>
              <a:gd name="connsiteY0" fmla="*/ 764475 h 1476402"/>
              <a:gd name="connsiteX1" fmla="*/ 218066 w 1352978"/>
              <a:gd name="connsiteY1" fmla="*/ 6660 h 1476402"/>
              <a:gd name="connsiteX2" fmla="*/ 1352978 w 1352978"/>
              <a:gd name="connsiteY2" fmla="*/ 554925 h 1476402"/>
              <a:gd name="connsiteX3" fmla="*/ 456191 w 1352978"/>
              <a:gd name="connsiteY3" fmla="*/ 1474665 h 1476402"/>
              <a:gd name="connsiteX4" fmla="*/ 16604 w 1352978"/>
              <a:gd name="connsiteY4" fmla="*/ 764475 h 1476402"/>
              <a:gd name="connsiteX0" fmla="*/ 32360 w 1368734"/>
              <a:gd name="connsiteY0" fmla="*/ 764475 h 1229861"/>
              <a:gd name="connsiteX1" fmla="*/ 233822 w 1368734"/>
              <a:gd name="connsiteY1" fmla="*/ 6660 h 1229861"/>
              <a:gd name="connsiteX2" fmla="*/ 1368734 w 1368734"/>
              <a:gd name="connsiteY2" fmla="*/ 554925 h 1229861"/>
              <a:gd name="connsiteX3" fmla="*/ 691022 w 1368734"/>
              <a:gd name="connsiteY3" fmla="*/ 1227015 h 1229861"/>
              <a:gd name="connsiteX4" fmla="*/ 32360 w 1368734"/>
              <a:gd name="connsiteY4" fmla="*/ 764475 h 12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734" h="1229861">
                <a:moveTo>
                  <a:pt x="32360" y="764475"/>
                </a:moveTo>
                <a:cubicBezTo>
                  <a:pt x="-43840" y="561083"/>
                  <a:pt x="11093" y="41585"/>
                  <a:pt x="233822" y="6660"/>
                </a:cubicBezTo>
                <a:cubicBezTo>
                  <a:pt x="456551" y="-28265"/>
                  <a:pt x="1368734" y="62748"/>
                  <a:pt x="1368734" y="554925"/>
                </a:cubicBezTo>
                <a:cubicBezTo>
                  <a:pt x="1368734" y="1047102"/>
                  <a:pt x="913751" y="1192090"/>
                  <a:pt x="691022" y="1227015"/>
                </a:cubicBezTo>
                <a:cubicBezTo>
                  <a:pt x="468293" y="1261940"/>
                  <a:pt x="108560" y="967868"/>
                  <a:pt x="32360" y="764475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20">
            <a:extLst>
              <a:ext uri="{FF2B5EF4-FFF2-40B4-BE49-F238E27FC236}">
                <a16:creationId xmlns:a16="http://schemas.microsoft.com/office/drawing/2014/main" id="{C4FF1975-6BCC-0552-4F36-510C77D6CED2}"/>
              </a:ext>
            </a:extLst>
          </p:cNvPr>
          <p:cNvSpPr/>
          <p:nvPr/>
        </p:nvSpPr>
        <p:spPr>
          <a:xfrm>
            <a:off x="275551" y="4918698"/>
            <a:ext cx="2213444" cy="1754827"/>
          </a:xfrm>
          <a:custGeom>
            <a:avLst/>
            <a:gdLst>
              <a:gd name="connsiteX0" fmla="*/ 0 w 2964396"/>
              <a:gd name="connsiteY0" fmla="*/ 1177557 h 2355113"/>
              <a:gd name="connsiteX1" fmla="*/ 1482198 w 2964396"/>
              <a:gd name="connsiteY1" fmla="*/ 0 h 2355113"/>
              <a:gd name="connsiteX2" fmla="*/ 2964396 w 2964396"/>
              <a:gd name="connsiteY2" fmla="*/ 1177557 h 2355113"/>
              <a:gd name="connsiteX3" fmla="*/ 1482198 w 2964396"/>
              <a:gd name="connsiteY3" fmla="*/ 2355114 h 2355113"/>
              <a:gd name="connsiteX4" fmla="*/ 0 w 2964396"/>
              <a:gd name="connsiteY4" fmla="*/ 1177557 h 2355113"/>
              <a:gd name="connsiteX0" fmla="*/ 680 w 2965076"/>
              <a:gd name="connsiteY0" fmla="*/ 253500 h 1431057"/>
              <a:gd name="connsiteX1" fmla="*/ 1635278 w 2965076"/>
              <a:gd name="connsiteY1" fmla="*/ 409443 h 1431057"/>
              <a:gd name="connsiteX2" fmla="*/ 2965076 w 2965076"/>
              <a:gd name="connsiteY2" fmla="*/ 253500 h 1431057"/>
              <a:gd name="connsiteX3" fmla="*/ 1482878 w 2965076"/>
              <a:gd name="connsiteY3" fmla="*/ 1431057 h 1431057"/>
              <a:gd name="connsiteX4" fmla="*/ 680 w 2965076"/>
              <a:gd name="connsiteY4" fmla="*/ 253500 h 1431057"/>
              <a:gd name="connsiteX0" fmla="*/ 203 w 2964599"/>
              <a:gd name="connsiteY0" fmla="*/ 253500 h 1021482"/>
              <a:gd name="connsiteX1" fmla="*/ 1634801 w 2964599"/>
              <a:gd name="connsiteY1" fmla="*/ 409443 h 1021482"/>
              <a:gd name="connsiteX2" fmla="*/ 2964599 w 2964599"/>
              <a:gd name="connsiteY2" fmla="*/ 253500 h 1021482"/>
              <a:gd name="connsiteX3" fmla="*/ 1549076 w 2964599"/>
              <a:gd name="connsiteY3" fmla="*/ 1021482 h 1021482"/>
              <a:gd name="connsiteX4" fmla="*/ 203 w 2964599"/>
              <a:gd name="connsiteY4" fmla="*/ 253500 h 1021482"/>
              <a:gd name="connsiteX0" fmla="*/ 193 w 2621689"/>
              <a:gd name="connsiteY0" fmla="*/ 823077 h 1061750"/>
              <a:gd name="connsiteX1" fmla="*/ 1291891 w 2621689"/>
              <a:gd name="connsiteY1" fmla="*/ 426570 h 1061750"/>
              <a:gd name="connsiteX2" fmla="*/ 2621689 w 2621689"/>
              <a:gd name="connsiteY2" fmla="*/ 270627 h 1061750"/>
              <a:gd name="connsiteX3" fmla="*/ 1206166 w 2621689"/>
              <a:gd name="connsiteY3" fmla="*/ 1038609 h 1061750"/>
              <a:gd name="connsiteX4" fmla="*/ 193 w 2621689"/>
              <a:gd name="connsiteY4" fmla="*/ 823077 h 1061750"/>
              <a:gd name="connsiteX0" fmla="*/ 49117 w 2670613"/>
              <a:gd name="connsiteY0" fmla="*/ 823077 h 1201405"/>
              <a:gd name="connsiteX1" fmla="*/ 1340815 w 2670613"/>
              <a:gd name="connsiteY1" fmla="*/ 426570 h 1201405"/>
              <a:gd name="connsiteX2" fmla="*/ 2670613 w 2670613"/>
              <a:gd name="connsiteY2" fmla="*/ 270627 h 1201405"/>
              <a:gd name="connsiteX3" fmla="*/ 1255090 w 2670613"/>
              <a:gd name="connsiteY3" fmla="*/ 1038609 h 1201405"/>
              <a:gd name="connsiteX4" fmla="*/ 49117 w 2670613"/>
              <a:gd name="connsiteY4" fmla="*/ 823077 h 1201405"/>
              <a:gd name="connsiteX0" fmla="*/ 47208 w 2316279"/>
              <a:gd name="connsiteY0" fmla="*/ 524374 h 879667"/>
              <a:gd name="connsiteX1" fmla="*/ 1338906 w 2316279"/>
              <a:gd name="connsiteY1" fmla="*/ 127867 h 879667"/>
              <a:gd name="connsiteX2" fmla="*/ 2316279 w 2316279"/>
              <a:gd name="connsiteY2" fmla="*/ 381499 h 879667"/>
              <a:gd name="connsiteX3" fmla="*/ 1253181 w 2316279"/>
              <a:gd name="connsiteY3" fmla="*/ 739906 h 879667"/>
              <a:gd name="connsiteX4" fmla="*/ 47208 w 2316279"/>
              <a:gd name="connsiteY4" fmla="*/ 524374 h 879667"/>
              <a:gd name="connsiteX0" fmla="*/ 47208 w 2316279"/>
              <a:gd name="connsiteY0" fmla="*/ 829405 h 1184698"/>
              <a:gd name="connsiteX1" fmla="*/ 1338906 w 2316279"/>
              <a:gd name="connsiteY1" fmla="*/ 432898 h 1184698"/>
              <a:gd name="connsiteX2" fmla="*/ 2316279 w 2316279"/>
              <a:gd name="connsiteY2" fmla="*/ 686530 h 1184698"/>
              <a:gd name="connsiteX3" fmla="*/ 1253181 w 2316279"/>
              <a:gd name="connsiteY3" fmla="*/ 1044937 h 1184698"/>
              <a:gd name="connsiteX4" fmla="*/ 47208 w 2316279"/>
              <a:gd name="connsiteY4" fmla="*/ 829405 h 1184698"/>
              <a:gd name="connsiteX0" fmla="*/ 304 w 2269375"/>
              <a:gd name="connsiteY0" fmla="*/ 933509 h 1205067"/>
              <a:gd name="connsiteX1" fmla="*/ 1101502 w 2269375"/>
              <a:gd name="connsiteY1" fmla="*/ 260777 h 1205067"/>
              <a:gd name="connsiteX2" fmla="*/ 2269375 w 2269375"/>
              <a:gd name="connsiteY2" fmla="*/ 790634 h 1205067"/>
              <a:gd name="connsiteX3" fmla="*/ 1206277 w 2269375"/>
              <a:gd name="connsiteY3" fmla="*/ 1149041 h 1205067"/>
              <a:gd name="connsiteX4" fmla="*/ 304 w 2269375"/>
              <a:gd name="connsiteY4" fmla="*/ 933509 h 1205067"/>
              <a:gd name="connsiteX0" fmla="*/ 139 w 2269210"/>
              <a:gd name="connsiteY0" fmla="*/ 1050047 h 1321605"/>
              <a:gd name="connsiteX1" fmla="*/ 1101337 w 2269210"/>
              <a:gd name="connsiteY1" fmla="*/ 377315 h 1321605"/>
              <a:gd name="connsiteX2" fmla="*/ 2269210 w 2269210"/>
              <a:gd name="connsiteY2" fmla="*/ 907172 h 1321605"/>
              <a:gd name="connsiteX3" fmla="*/ 1206112 w 2269210"/>
              <a:gd name="connsiteY3" fmla="*/ 1265579 h 1321605"/>
              <a:gd name="connsiteX4" fmla="*/ 139 w 2269210"/>
              <a:gd name="connsiteY4" fmla="*/ 1050047 h 1321605"/>
              <a:gd name="connsiteX0" fmla="*/ 256 w 2269327"/>
              <a:gd name="connsiteY0" fmla="*/ 1050047 h 1638069"/>
              <a:gd name="connsiteX1" fmla="*/ 1101454 w 2269327"/>
              <a:gd name="connsiteY1" fmla="*/ 377315 h 1638069"/>
              <a:gd name="connsiteX2" fmla="*/ 2269327 w 2269327"/>
              <a:gd name="connsiteY2" fmla="*/ 907172 h 1638069"/>
              <a:gd name="connsiteX3" fmla="*/ 1244329 w 2269327"/>
              <a:gd name="connsiteY3" fmla="*/ 1637054 h 1638069"/>
              <a:gd name="connsiteX4" fmla="*/ 256 w 2269327"/>
              <a:gd name="connsiteY4" fmla="*/ 1050047 h 1638069"/>
              <a:gd name="connsiteX0" fmla="*/ 1021 w 1850992"/>
              <a:gd name="connsiteY0" fmla="*/ 1003945 h 1526735"/>
              <a:gd name="connsiteX1" fmla="*/ 683119 w 1850992"/>
              <a:gd name="connsiteY1" fmla="*/ 264538 h 1526735"/>
              <a:gd name="connsiteX2" fmla="*/ 1850992 w 1850992"/>
              <a:gd name="connsiteY2" fmla="*/ 794395 h 1526735"/>
              <a:gd name="connsiteX3" fmla="*/ 825994 w 1850992"/>
              <a:gd name="connsiteY3" fmla="*/ 1524277 h 1526735"/>
              <a:gd name="connsiteX4" fmla="*/ 1021 w 1850992"/>
              <a:gd name="connsiteY4" fmla="*/ 1003945 h 1526735"/>
              <a:gd name="connsiteX0" fmla="*/ 10957 w 1860928"/>
              <a:gd name="connsiteY0" fmla="*/ 1121391 h 1644465"/>
              <a:gd name="connsiteX1" fmla="*/ 464455 w 1860928"/>
              <a:gd name="connsiteY1" fmla="*/ 143859 h 1644465"/>
              <a:gd name="connsiteX2" fmla="*/ 1860928 w 1860928"/>
              <a:gd name="connsiteY2" fmla="*/ 911841 h 1644465"/>
              <a:gd name="connsiteX3" fmla="*/ 835930 w 1860928"/>
              <a:gd name="connsiteY3" fmla="*/ 1641723 h 1644465"/>
              <a:gd name="connsiteX4" fmla="*/ 10957 w 1860928"/>
              <a:gd name="connsiteY4" fmla="*/ 1121391 h 1644465"/>
              <a:gd name="connsiteX0" fmla="*/ 5376 w 1855347"/>
              <a:gd name="connsiteY0" fmla="*/ 1284318 h 1807392"/>
              <a:gd name="connsiteX1" fmla="*/ 458874 w 1855347"/>
              <a:gd name="connsiteY1" fmla="*/ 306786 h 1807392"/>
              <a:gd name="connsiteX2" fmla="*/ 1855347 w 1855347"/>
              <a:gd name="connsiteY2" fmla="*/ 1074768 h 1807392"/>
              <a:gd name="connsiteX3" fmla="*/ 830349 w 1855347"/>
              <a:gd name="connsiteY3" fmla="*/ 1804650 h 1807392"/>
              <a:gd name="connsiteX4" fmla="*/ 5376 w 1855347"/>
              <a:gd name="connsiteY4" fmla="*/ 1284318 h 1807392"/>
              <a:gd name="connsiteX0" fmla="*/ 2350 w 1852321"/>
              <a:gd name="connsiteY0" fmla="*/ 1183761 h 1706835"/>
              <a:gd name="connsiteX1" fmla="*/ 455848 w 1852321"/>
              <a:gd name="connsiteY1" fmla="*/ 206229 h 1706835"/>
              <a:gd name="connsiteX2" fmla="*/ 1852321 w 1852321"/>
              <a:gd name="connsiteY2" fmla="*/ 974211 h 1706835"/>
              <a:gd name="connsiteX3" fmla="*/ 827323 w 1852321"/>
              <a:gd name="connsiteY3" fmla="*/ 1704093 h 1706835"/>
              <a:gd name="connsiteX4" fmla="*/ 2350 w 1852321"/>
              <a:gd name="connsiteY4" fmla="*/ 1183761 h 1706835"/>
              <a:gd name="connsiteX0" fmla="*/ 2350 w 1914194"/>
              <a:gd name="connsiteY0" fmla="*/ 1180696 h 1703770"/>
              <a:gd name="connsiteX1" fmla="*/ 455848 w 1914194"/>
              <a:gd name="connsiteY1" fmla="*/ 203164 h 1703770"/>
              <a:gd name="connsiteX2" fmla="*/ 1852321 w 1914194"/>
              <a:gd name="connsiteY2" fmla="*/ 971146 h 1703770"/>
              <a:gd name="connsiteX3" fmla="*/ 827323 w 1914194"/>
              <a:gd name="connsiteY3" fmla="*/ 1701028 h 1703770"/>
              <a:gd name="connsiteX4" fmla="*/ 2350 w 1914194"/>
              <a:gd name="connsiteY4" fmla="*/ 1180696 h 1703770"/>
              <a:gd name="connsiteX0" fmla="*/ 2350 w 1914194"/>
              <a:gd name="connsiteY0" fmla="*/ 1180696 h 1843473"/>
              <a:gd name="connsiteX1" fmla="*/ 455848 w 1914194"/>
              <a:gd name="connsiteY1" fmla="*/ 203164 h 1843473"/>
              <a:gd name="connsiteX2" fmla="*/ 1852321 w 1914194"/>
              <a:gd name="connsiteY2" fmla="*/ 971146 h 1843473"/>
              <a:gd name="connsiteX3" fmla="*/ 827323 w 1914194"/>
              <a:gd name="connsiteY3" fmla="*/ 1701028 h 1843473"/>
              <a:gd name="connsiteX4" fmla="*/ 2350 w 1914194"/>
              <a:gd name="connsiteY4" fmla="*/ 1180696 h 1843473"/>
              <a:gd name="connsiteX0" fmla="*/ 143251 w 2055095"/>
              <a:gd name="connsiteY0" fmla="*/ 1180696 h 1815836"/>
              <a:gd name="connsiteX1" fmla="*/ 596749 w 2055095"/>
              <a:gd name="connsiteY1" fmla="*/ 203164 h 1815836"/>
              <a:gd name="connsiteX2" fmla="*/ 1993222 w 2055095"/>
              <a:gd name="connsiteY2" fmla="*/ 971146 h 1815836"/>
              <a:gd name="connsiteX3" fmla="*/ 968224 w 2055095"/>
              <a:gd name="connsiteY3" fmla="*/ 1701028 h 1815836"/>
              <a:gd name="connsiteX4" fmla="*/ 143251 w 2055095"/>
              <a:gd name="connsiteY4" fmla="*/ 1180696 h 1815836"/>
              <a:gd name="connsiteX0" fmla="*/ 177217 w 2099874"/>
              <a:gd name="connsiteY0" fmla="*/ 1359524 h 1994664"/>
              <a:gd name="connsiteX1" fmla="*/ 630715 w 2099874"/>
              <a:gd name="connsiteY1" fmla="*/ 381992 h 1994664"/>
              <a:gd name="connsiteX2" fmla="*/ 2027188 w 2099874"/>
              <a:gd name="connsiteY2" fmla="*/ 1149974 h 1994664"/>
              <a:gd name="connsiteX3" fmla="*/ 1002190 w 2099874"/>
              <a:gd name="connsiteY3" fmla="*/ 1879856 h 1994664"/>
              <a:gd name="connsiteX4" fmla="*/ 177217 w 2099874"/>
              <a:gd name="connsiteY4" fmla="*/ 1359524 h 1994664"/>
              <a:gd name="connsiteX0" fmla="*/ 259810 w 2115762"/>
              <a:gd name="connsiteY0" fmla="*/ 1057144 h 1635374"/>
              <a:gd name="connsiteX1" fmla="*/ 627583 w 2115762"/>
              <a:gd name="connsiteY1" fmla="*/ 136762 h 1635374"/>
              <a:gd name="connsiteX2" fmla="*/ 2024056 w 2115762"/>
              <a:gd name="connsiteY2" fmla="*/ 904744 h 1635374"/>
              <a:gd name="connsiteX3" fmla="*/ 999058 w 2115762"/>
              <a:gd name="connsiteY3" fmla="*/ 1634626 h 1635374"/>
              <a:gd name="connsiteX4" fmla="*/ 259810 w 2115762"/>
              <a:gd name="connsiteY4" fmla="*/ 1057144 h 163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762" h="1635374">
                <a:moveTo>
                  <a:pt x="259810" y="1057144"/>
                </a:moveTo>
                <a:cubicBezTo>
                  <a:pt x="-383127" y="1083725"/>
                  <a:pt x="333542" y="162162"/>
                  <a:pt x="627583" y="136762"/>
                </a:cubicBezTo>
                <a:cubicBezTo>
                  <a:pt x="921624" y="111362"/>
                  <a:pt x="2509831" y="-450453"/>
                  <a:pt x="2024056" y="904744"/>
                </a:cubicBezTo>
                <a:cubicBezTo>
                  <a:pt x="2024056" y="1555091"/>
                  <a:pt x="1293099" y="1609226"/>
                  <a:pt x="999058" y="1634626"/>
                </a:cubicBezTo>
                <a:cubicBezTo>
                  <a:pt x="705017" y="1660026"/>
                  <a:pt x="902747" y="1030563"/>
                  <a:pt x="259810" y="1057144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lipse 17">
            <a:extLst>
              <a:ext uri="{FF2B5EF4-FFF2-40B4-BE49-F238E27FC236}">
                <a16:creationId xmlns:a16="http://schemas.microsoft.com/office/drawing/2014/main" id="{90EF301F-4247-7BA8-EE1E-8A7CDBC660F6}"/>
              </a:ext>
            </a:extLst>
          </p:cNvPr>
          <p:cNvSpPr/>
          <p:nvPr/>
        </p:nvSpPr>
        <p:spPr>
          <a:xfrm>
            <a:off x="9870720" y="140974"/>
            <a:ext cx="1767592" cy="1688282"/>
          </a:xfrm>
          <a:custGeom>
            <a:avLst/>
            <a:gdLst>
              <a:gd name="connsiteX0" fmla="*/ 0 w 1538221"/>
              <a:gd name="connsiteY0" fmla="*/ 825153 h 1650306"/>
              <a:gd name="connsiteX1" fmla="*/ 769111 w 1538221"/>
              <a:gd name="connsiteY1" fmla="*/ 0 h 1650306"/>
              <a:gd name="connsiteX2" fmla="*/ 1538222 w 1538221"/>
              <a:gd name="connsiteY2" fmla="*/ 825153 h 1650306"/>
              <a:gd name="connsiteX3" fmla="*/ 769111 w 1538221"/>
              <a:gd name="connsiteY3" fmla="*/ 1650306 h 1650306"/>
              <a:gd name="connsiteX4" fmla="*/ 0 w 1538221"/>
              <a:gd name="connsiteY4" fmla="*/ 825153 h 1650306"/>
              <a:gd name="connsiteX0" fmla="*/ 0 w 1604897"/>
              <a:gd name="connsiteY0" fmla="*/ 835629 h 1720303"/>
              <a:gd name="connsiteX1" fmla="*/ 769111 w 1604897"/>
              <a:gd name="connsiteY1" fmla="*/ 10476 h 1720303"/>
              <a:gd name="connsiteX2" fmla="*/ 1604897 w 1604897"/>
              <a:gd name="connsiteY2" fmla="*/ 1349979 h 1720303"/>
              <a:gd name="connsiteX3" fmla="*/ 769111 w 1604897"/>
              <a:gd name="connsiteY3" fmla="*/ 1660782 h 1720303"/>
              <a:gd name="connsiteX4" fmla="*/ 0 w 1604897"/>
              <a:gd name="connsiteY4" fmla="*/ 835629 h 1720303"/>
              <a:gd name="connsiteX0" fmla="*/ 2557 w 1607454"/>
              <a:gd name="connsiteY0" fmla="*/ 430825 h 1315499"/>
              <a:gd name="connsiteX1" fmla="*/ 1038368 w 1607454"/>
              <a:gd name="connsiteY1" fmla="*/ 15247 h 1315499"/>
              <a:gd name="connsiteX2" fmla="*/ 1607454 w 1607454"/>
              <a:gd name="connsiteY2" fmla="*/ 945175 h 1315499"/>
              <a:gd name="connsiteX3" fmla="*/ 771668 w 1607454"/>
              <a:gd name="connsiteY3" fmla="*/ 1255978 h 1315499"/>
              <a:gd name="connsiteX4" fmla="*/ 2557 w 1607454"/>
              <a:gd name="connsiteY4" fmla="*/ 430825 h 1315499"/>
              <a:gd name="connsiteX0" fmla="*/ 34794 w 1639691"/>
              <a:gd name="connsiteY0" fmla="*/ 429943 h 1231497"/>
              <a:gd name="connsiteX1" fmla="*/ 1070605 w 1639691"/>
              <a:gd name="connsiteY1" fmla="*/ 14365 h 1231497"/>
              <a:gd name="connsiteX2" fmla="*/ 1639691 w 1639691"/>
              <a:gd name="connsiteY2" fmla="*/ 944293 h 1231497"/>
              <a:gd name="connsiteX3" fmla="*/ 375280 w 1639691"/>
              <a:gd name="connsiteY3" fmla="*/ 1112221 h 1231497"/>
              <a:gd name="connsiteX4" fmla="*/ 34794 w 1639691"/>
              <a:gd name="connsiteY4" fmla="*/ 429943 h 1231497"/>
              <a:gd name="connsiteX0" fmla="*/ 232522 w 1332594"/>
              <a:gd name="connsiteY0" fmla="*/ 99601 h 1427568"/>
              <a:gd name="connsiteX1" fmla="*/ 763508 w 1332594"/>
              <a:gd name="connsiteY1" fmla="*/ 179323 h 1427568"/>
              <a:gd name="connsiteX2" fmla="*/ 1332594 w 1332594"/>
              <a:gd name="connsiteY2" fmla="*/ 1109251 h 1427568"/>
              <a:gd name="connsiteX3" fmla="*/ 68183 w 1332594"/>
              <a:gd name="connsiteY3" fmla="*/ 1277179 h 1427568"/>
              <a:gd name="connsiteX4" fmla="*/ 232522 w 1332594"/>
              <a:gd name="connsiteY4" fmla="*/ 99601 h 1427568"/>
              <a:gd name="connsiteX0" fmla="*/ 236128 w 1336200"/>
              <a:gd name="connsiteY0" fmla="*/ 24107 h 1352074"/>
              <a:gd name="connsiteX1" fmla="*/ 900464 w 1336200"/>
              <a:gd name="connsiteY1" fmla="*/ 456254 h 1352074"/>
              <a:gd name="connsiteX2" fmla="*/ 1336200 w 1336200"/>
              <a:gd name="connsiteY2" fmla="*/ 1033757 h 1352074"/>
              <a:gd name="connsiteX3" fmla="*/ 71789 w 1336200"/>
              <a:gd name="connsiteY3" fmla="*/ 1201685 h 1352074"/>
              <a:gd name="connsiteX4" fmla="*/ 236128 w 1336200"/>
              <a:gd name="connsiteY4" fmla="*/ 24107 h 1352074"/>
              <a:gd name="connsiteX0" fmla="*/ 231544 w 1331616"/>
              <a:gd name="connsiteY0" fmla="*/ 7155 h 1335122"/>
              <a:gd name="connsiteX1" fmla="*/ 724430 w 1331616"/>
              <a:gd name="connsiteY1" fmla="*/ 706002 h 1335122"/>
              <a:gd name="connsiteX2" fmla="*/ 1331616 w 1331616"/>
              <a:gd name="connsiteY2" fmla="*/ 1016805 h 1335122"/>
              <a:gd name="connsiteX3" fmla="*/ 67205 w 1331616"/>
              <a:gd name="connsiteY3" fmla="*/ 1184733 h 1335122"/>
              <a:gd name="connsiteX4" fmla="*/ 231544 w 1331616"/>
              <a:gd name="connsiteY4" fmla="*/ 7155 h 1335122"/>
              <a:gd name="connsiteX0" fmla="*/ 231544 w 1331616"/>
              <a:gd name="connsiteY0" fmla="*/ 4989 h 1332956"/>
              <a:gd name="connsiteX1" fmla="*/ 724430 w 1331616"/>
              <a:gd name="connsiteY1" fmla="*/ 703836 h 1332956"/>
              <a:gd name="connsiteX2" fmla="*/ 1331616 w 1331616"/>
              <a:gd name="connsiteY2" fmla="*/ 1014639 h 1332956"/>
              <a:gd name="connsiteX3" fmla="*/ 67205 w 1331616"/>
              <a:gd name="connsiteY3" fmla="*/ 1182567 h 1332956"/>
              <a:gd name="connsiteX4" fmla="*/ 231544 w 1331616"/>
              <a:gd name="connsiteY4" fmla="*/ 4989 h 1332956"/>
              <a:gd name="connsiteX0" fmla="*/ 405716 w 1296238"/>
              <a:gd name="connsiteY0" fmla="*/ 5837 h 1526631"/>
              <a:gd name="connsiteX1" fmla="*/ 689052 w 1296238"/>
              <a:gd name="connsiteY1" fmla="*/ 885659 h 1526631"/>
              <a:gd name="connsiteX2" fmla="*/ 1296238 w 1296238"/>
              <a:gd name="connsiteY2" fmla="*/ 1196462 h 1526631"/>
              <a:gd name="connsiteX3" fmla="*/ 31827 w 1296238"/>
              <a:gd name="connsiteY3" fmla="*/ 1364390 h 1526631"/>
              <a:gd name="connsiteX4" fmla="*/ 405716 w 1296238"/>
              <a:gd name="connsiteY4" fmla="*/ 5837 h 1526631"/>
              <a:gd name="connsiteX0" fmla="*/ 409303 w 1299825"/>
              <a:gd name="connsiteY0" fmla="*/ 15879 h 1536673"/>
              <a:gd name="connsiteX1" fmla="*/ 1035539 w 1299825"/>
              <a:gd name="connsiteY1" fmla="*/ 667101 h 1536673"/>
              <a:gd name="connsiteX2" fmla="*/ 1299825 w 1299825"/>
              <a:gd name="connsiteY2" fmla="*/ 1206504 h 1536673"/>
              <a:gd name="connsiteX3" fmla="*/ 35414 w 1299825"/>
              <a:gd name="connsiteY3" fmla="*/ 1374432 h 1536673"/>
              <a:gd name="connsiteX4" fmla="*/ 409303 w 1299825"/>
              <a:gd name="connsiteY4" fmla="*/ 15879 h 1536673"/>
              <a:gd name="connsiteX0" fmla="*/ 276365 w 1328812"/>
              <a:gd name="connsiteY0" fmla="*/ 22684 h 1289806"/>
              <a:gd name="connsiteX1" fmla="*/ 1064526 w 1328812"/>
              <a:gd name="connsiteY1" fmla="*/ 435781 h 1289806"/>
              <a:gd name="connsiteX2" fmla="*/ 1328812 w 1328812"/>
              <a:gd name="connsiteY2" fmla="*/ 975184 h 1289806"/>
              <a:gd name="connsiteX3" fmla="*/ 64401 w 1328812"/>
              <a:gd name="connsiteY3" fmla="*/ 1143112 h 1289806"/>
              <a:gd name="connsiteX4" fmla="*/ 276365 w 1328812"/>
              <a:gd name="connsiteY4" fmla="*/ 22684 h 1289806"/>
              <a:gd name="connsiteX0" fmla="*/ 332727 w 1385174"/>
              <a:gd name="connsiteY0" fmla="*/ 25584 h 1292706"/>
              <a:gd name="connsiteX1" fmla="*/ 1120888 w 1385174"/>
              <a:gd name="connsiteY1" fmla="*/ 438681 h 1292706"/>
              <a:gd name="connsiteX2" fmla="*/ 1385174 w 1385174"/>
              <a:gd name="connsiteY2" fmla="*/ 978084 h 1292706"/>
              <a:gd name="connsiteX3" fmla="*/ 120763 w 1385174"/>
              <a:gd name="connsiteY3" fmla="*/ 1146012 h 1292706"/>
              <a:gd name="connsiteX4" fmla="*/ 332727 w 1385174"/>
              <a:gd name="connsiteY4" fmla="*/ 25584 h 1292706"/>
              <a:gd name="connsiteX0" fmla="*/ 243773 w 1296220"/>
              <a:gd name="connsiteY0" fmla="*/ 31758 h 1409217"/>
              <a:gd name="connsiteX1" fmla="*/ 1031934 w 1296220"/>
              <a:gd name="connsiteY1" fmla="*/ 444855 h 1409217"/>
              <a:gd name="connsiteX2" fmla="*/ 1296220 w 1296220"/>
              <a:gd name="connsiteY2" fmla="*/ 984258 h 1409217"/>
              <a:gd name="connsiteX3" fmla="*/ 70367 w 1296220"/>
              <a:gd name="connsiteY3" fmla="*/ 1325987 h 1409217"/>
              <a:gd name="connsiteX4" fmla="*/ 243773 w 1296220"/>
              <a:gd name="connsiteY4" fmla="*/ 31758 h 1409217"/>
              <a:gd name="connsiteX0" fmla="*/ 452532 w 1504979"/>
              <a:gd name="connsiteY0" fmla="*/ 31758 h 1404203"/>
              <a:gd name="connsiteX1" fmla="*/ 1240693 w 1504979"/>
              <a:gd name="connsiteY1" fmla="*/ 444855 h 1404203"/>
              <a:gd name="connsiteX2" fmla="*/ 1504979 w 1504979"/>
              <a:gd name="connsiteY2" fmla="*/ 984258 h 1404203"/>
              <a:gd name="connsiteX3" fmla="*/ 279126 w 1504979"/>
              <a:gd name="connsiteY3" fmla="*/ 1325987 h 1404203"/>
              <a:gd name="connsiteX4" fmla="*/ 452532 w 1504979"/>
              <a:gd name="connsiteY4" fmla="*/ 31758 h 14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79" h="1404203">
                <a:moveTo>
                  <a:pt x="452532" y="31758"/>
                </a:moveTo>
                <a:cubicBezTo>
                  <a:pt x="612793" y="-115097"/>
                  <a:pt x="1065285" y="286105"/>
                  <a:pt x="1240693" y="444855"/>
                </a:cubicBezTo>
                <a:cubicBezTo>
                  <a:pt x="1416101" y="603605"/>
                  <a:pt x="1504979" y="528539"/>
                  <a:pt x="1504979" y="984258"/>
                </a:cubicBezTo>
                <a:cubicBezTo>
                  <a:pt x="1504979" y="1439977"/>
                  <a:pt x="926865" y="881006"/>
                  <a:pt x="279126" y="1325987"/>
                </a:cubicBezTo>
                <a:cubicBezTo>
                  <a:pt x="-368613" y="1770968"/>
                  <a:pt x="292271" y="178613"/>
                  <a:pt x="452532" y="31758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72C03AD-E412-A283-9BB9-47BF2FFCA61D}"/>
              </a:ext>
            </a:extLst>
          </p:cNvPr>
          <p:cNvSpPr/>
          <p:nvPr/>
        </p:nvSpPr>
        <p:spPr>
          <a:xfrm>
            <a:off x="10070497" y="4220240"/>
            <a:ext cx="2078842" cy="1886658"/>
          </a:xfrm>
          <a:custGeom>
            <a:avLst/>
            <a:gdLst>
              <a:gd name="connsiteX0" fmla="*/ 0 w 1767592"/>
              <a:gd name="connsiteY0" fmla="*/ 749816 h 1499631"/>
              <a:gd name="connsiteX1" fmla="*/ 883796 w 1767592"/>
              <a:gd name="connsiteY1" fmla="*/ 0 h 1499631"/>
              <a:gd name="connsiteX2" fmla="*/ 1767592 w 1767592"/>
              <a:gd name="connsiteY2" fmla="*/ 749816 h 1499631"/>
              <a:gd name="connsiteX3" fmla="*/ 883796 w 1767592"/>
              <a:gd name="connsiteY3" fmla="*/ 1499632 h 1499631"/>
              <a:gd name="connsiteX4" fmla="*/ 0 w 1767592"/>
              <a:gd name="connsiteY4" fmla="*/ 749816 h 1499631"/>
              <a:gd name="connsiteX0" fmla="*/ 4 w 1767596"/>
              <a:gd name="connsiteY0" fmla="*/ 131942 h 881758"/>
              <a:gd name="connsiteX1" fmla="*/ 874275 w 1767596"/>
              <a:gd name="connsiteY1" fmla="*/ 410826 h 881758"/>
              <a:gd name="connsiteX2" fmla="*/ 1767596 w 1767596"/>
              <a:gd name="connsiteY2" fmla="*/ 131942 h 881758"/>
              <a:gd name="connsiteX3" fmla="*/ 883800 w 1767596"/>
              <a:gd name="connsiteY3" fmla="*/ 881758 h 881758"/>
              <a:gd name="connsiteX4" fmla="*/ 4 w 1767596"/>
              <a:gd name="connsiteY4" fmla="*/ 131942 h 881758"/>
              <a:gd name="connsiteX0" fmla="*/ 2 w 1767594"/>
              <a:gd name="connsiteY0" fmla="*/ 239635 h 989451"/>
              <a:gd name="connsiteX1" fmla="*/ 874273 w 1767594"/>
              <a:gd name="connsiteY1" fmla="*/ 518519 h 989451"/>
              <a:gd name="connsiteX2" fmla="*/ 1767594 w 1767594"/>
              <a:gd name="connsiteY2" fmla="*/ 239635 h 989451"/>
              <a:gd name="connsiteX3" fmla="*/ 883798 w 1767594"/>
              <a:gd name="connsiteY3" fmla="*/ 989451 h 989451"/>
              <a:gd name="connsiteX4" fmla="*/ 2 w 1767594"/>
              <a:gd name="connsiteY4" fmla="*/ 239635 h 989451"/>
              <a:gd name="connsiteX0" fmla="*/ 18417 w 1786009"/>
              <a:gd name="connsiteY0" fmla="*/ 258453 h 1351169"/>
              <a:gd name="connsiteX1" fmla="*/ 892688 w 1786009"/>
              <a:gd name="connsiteY1" fmla="*/ 537337 h 1351169"/>
              <a:gd name="connsiteX2" fmla="*/ 1786009 w 1786009"/>
              <a:gd name="connsiteY2" fmla="*/ 258453 h 1351169"/>
              <a:gd name="connsiteX3" fmla="*/ 521213 w 1786009"/>
              <a:gd name="connsiteY3" fmla="*/ 1351169 h 1351169"/>
              <a:gd name="connsiteX4" fmla="*/ 18417 w 1786009"/>
              <a:gd name="connsiteY4" fmla="*/ 258453 h 1351169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0440 w 2082832"/>
              <a:gd name="connsiteY0" fmla="*/ 33072 h 1149016"/>
              <a:gd name="connsiteX1" fmla="*/ 884711 w 2082832"/>
              <a:gd name="connsiteY1" fmla="*/ 311956 h 1149016"/>
              <a:gd name="connsiteX2" fmla="*/ 2082832 w 2082832"/>
              <a:gd name="connsiteY2" fmla="*/ 604572 h 1149016"/>
              <a:gd name="connsiteX3" fmla="*/ 513236 w 2082832"/>
              <a:gd name="connsiteY3" fmla="*/ 1125788 h 1149016"/>
              <a:gd name="connsiteX4" fmla="*/ 10440 w 2082832"/>
              <a:gd name="connsiteY4" fmla="*/ 33072 h 1149016"/>
              <a:gd name="connsiteX0" fmla="*/ 20773 w 2093165"/>
              <a:gd name="connsiteY0" fmla="*/ 295188 h 1411132"/>
              <a:gd name="connsiteX1" fmla="*/ 1104594 w 2093165"/>
              <a:gd name="connsiteY1" fmla="*/ 31147 h 1411132"/>
              <a:gd name="connsiteX2" fmla="*/ 2093165 w 2093165"/>
              <a:gd name="connsiteY2" fmla="*/ 866688 h 1411132"/>
              <a:gd name="connsiteX3" fmla="*/ 523569 w 2093165"/>
              <a:gd name="connsiteY3" fmla="*/ 1387904 h 1411132"/>
              <a:gd name="connsiteX4" fmla="*/ 20773 w 2093165"/>
              <a:gd name="connsiteY4" fmla="*/ 295188 h 1411132"/>
              <a:gd name="connsiteX0" fmla="*/ 46882 w 1862099"/>
              <a:gd name="connsiteY0" fmla="*/ 463377 h 1378487"/>
              <a:gd name="connsiteX1" fmla="*/ 873528 w 1862099"/>
              <a:gd name="connsiteY1" fmla="*/ 8836 h 1378487"/>
              <a:gd name="connsiteX2" fmla="*/ 1862099 w 1862099"/>
              <a:gd name="connsiteY2" fmla="*/ 844377 h 1378487"/>
              <a:gd name="connsiteX3" fmla="*/ 292503 w 1862099"/>
              <a:gd name="connsiteY3" fmla="*/ 1365593 h 1378487"/>
              <a:gd name="connsiteX4" fmla="*/ 46882 w 1862099"/>
              <a:gd name="connsiteY4" fmla="*/ 463377 h 1378487"/>
              <a:gd name="connsiteX0" fmla="*/ 140141 w 1955358"/>
              <a:gd name="connsiteY0" fmla="*/ 474392 h 1389502"/>
              <a:gd name="connsiteX1" fmla="*/ 966787 w 1955358"/>
              <a:gd name="connsiteY1" fmla="*/ 19851 h 1389502"/>
              <a:gd name="connsiteX2" fmla="*/ 1955358 w 1955358"/>
              <a:gd name="connsiteY2" fmla="*/ 855392 h 1389502"/>
              <a:gd name="connsiteX3" fmla="*/ 385762 w 1955358"/>
              <a:gd name="connsiteY3" fmla="*/ 1376608 h 1389502"/>
              <a:gd name="connsiteX4" fmla="*/ 140141 w 1955358"/>
              <a:gd name="connsiteY4" fmla="*/ 474392 h 1389502"/>
              <a:gd name="connsiteX0" fmla="*/ 221884 w 2037101"/>
              <a:gd name="connsiteY0" fmla="*/ 460616 h 1375726"/>
              <a:gd name="connsiteX1" fmla="*/ 1048530 w 2037101"/>
              <a:gd name="connsiteY1" fmla="*/ 6075 h 1375726"/>
              <a:gd name="connsiteX2" fmla="*/ 2037101 w 2037101"/>
              <a:gd name="connsiteY2" fmla="*/ 841616 h 1375726"/>
              <a:gd name="connsiteX3" fmla="*/ 467505 w 2037101"/>
              <a:gd name="connsiteY3" fmla="*/ 1362832 h 1375726"/>
              <a:gd name="connsiteX4" fmla="*/ 221884 w 2037101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609" h="1375726">
                <a:moveTo>
                  <a:pt x="220869" y="460616"/>
                </a:moveTo>
                <a:cubicBezTo>
                  <a:pt x="-501443" y="396415"/>
                  <a:pt x="754058" y="-57425"/>
                  <a:pt x="1047515" y="6075"/>
                </a:cubicBezTo>
                <a:cubicBezTo>
                  <a:pt x="1340972" y="69575"/>
                  <a:pt x="1811220" y="535451"/>
                  <a:pt x="1981609" y="841616"/>
                </a:cubicBezTo>
                <a:cubicBezTo>
                  <a:pt x="1981609" y="1255728"/>
                  <a:pt x="759947" y="1426332"/>
                  <a:pt x="466490" y="1362832"/>
                </a:cubicBezTo>
                <a:cubicBezTo>
                  <a:pt x="173033" y="1299332"/>
                  <a:pt x="943181" y="524817"/>
                  <a:pt x="220869" y="46061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1">
            <a:extLst>
              <a:ext uri="{FF2B5EF4-FFF2-40B4-BE49-F238E27FC236}">
                <a16:creationId xmlns:a16="http://schemas.microsoft.com/office/drawing/2014/main" id="{D1993747-443E-B4C1-FA32-CBEC7F87982F}"/>
              </a:ext>
            </a:extLst>
          </p:cNvPr>
          <p:cNvSpPr/>
          <p:nvPr/>
        </p:nvSpPr>
        <p:spPr>
          <a:xfrm>
            <a:off x="9869800" y="4200255"/>
            <a:ext cx="2174327" cy="1973316"/>
          </a:xfrm>
          <a:custGeom>
            <a:avLst/>
            <a:gdLst>
              <a:gd name="connsiteX0" fmla="*/ 0 w 1767592"/>
              <a:gd name="connsiteY0" fmla="*/ 749816 h 1499631"/>
              <a:gd name="connsiteX1" fmla="*/ 883796 w 1767592"/>
              <a:gd name="connsiteY1" fmla="*/ 0 h 1499631"/>
              <a:gd name="connsiteX2" fmla="*/ 1767592 w 1767592"/>
              <a:gd name="connsiteY2" fmla="*/ 749816 h 1499631"/>
              <a:gd name="connsiteX3" fmla="*/ 883796 w 1767592"/>
              <a:gd name="connsiteY3" fmla="*/ 1499632 h 1499631"/>
              <a:gd name="connsiteX4" fmla="*/ 0 w 1767592"/>
              <a:gd name="connsiteY4" fmla="*/ 749816 h 1499631"/>
              <a:gd name="connsiteX0" fmla="*/ 4 w 1767596"/>
              <a:gd name="connsiteY0" fmla="*/ 131942 h 881758"/>
              <a:gd name="connsiteX1" fmla="*/ 874275 w 1767596"/>
              <a:gd name="connsiteY1" fmla="*/ 410826 h 881758"/>
              <a:gd name="connsiteX2" fmla="*/ 1767596 w 1767596"/>
              <a:gd name="connsiteY2" fmla="*/ 131942 h 881758"/>
              <a:gd name="connsiteX3" fmla="*/ 883800 w 1767596"/>
              <a:gd name="connsiteY3" fmla="*/ 881758 h 881758"/>
              <a:gd name="connsiteX4" fmla="*/ 4 w 1767596"/>
              <a:gd name="connsiteY4" fmla="*/ 131942 h 881758"/>
              <a:gd name="connsiteX0" fmla="*/ 2 w 1767594"/>
              <a:gd name="connsiteY0" fmla="*/ 239635 h 989451"/>
              <a:gd name="connsiteX1" fmla="*/ 874273 w 1767594"/>
              <a:gd name="connsiteY1" fmla="*/ 518519 h 989451"/>
              <a:gd name="connsiteX2" fmla="*/ 1767594 w 1767594"/>
              <a:gd name="connsiteY2" fmla="*/ 239635 h 989451"/>
              <a:gd name="connsiteX3" fmla="*/ 883798 w 1767594"/>
              <a:gd name="connsiteY3" fmla="*/ 989451 h 989451"/>
              <a:gd name="connsiteX4" fmla="*/ 2 w 1767594"/>
              <a:gd name="connsiteY4" fmla="*/ 239635 h 989451"/>
              <a:gd name="connsiteX0" fmla="*/ 18417 w 1786009"/>
              <a:gd name="connsiteY0" fmla="*/ 258453 h 1351169"/>
              <a:gd name="connsiteX1" fmla="*/ 892688 w 1786009"/>
              <a:gd name="connsiteY1" fmla="*/ 537337 h 1351169"/>
              <a:gd name="connsiteX2" fmla="*/ 1786009 w 1786009"/>
              <a:gd name="connsiteY2" fmla="*/ 258453 h 1351169"/>
              <a:gd name="connsiteX3" fmla="*/ 521213 w 1786009"/>
              <a:gd name="connsiteY3" fmla="*/ 1351169 h 1351169"/>
              <a:gd name="connsiteX4" fmla="*/ 18417 w 1786009"/>
              <a:gd name="connsiteY4" fmla="*/ 258453 h 1351169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0440 w 2082832"/>
              <a:gd name="connsiteY0" fmla="*/ 33072 h 1149016"/>
              <a:gd name="connsiteX1" fmla="*/ 884711 w 2082832"/>
              <a:gd name="connsiteY1" fmla="*/ 311956 h 1149016"/>
              <a:gd name="connsiteX2" fmla="*/ 2082832 w 2082832"/>
              <a:gd name="connsiteY2" fmla="*/ 604572 h 1149016"/>
              <a:gd name="connsiteX3" fmla="*/ 513236 w 2082832"/>
              <a:gd name="connsiteY3" fmla="*/ 1125788 h 1149016"/>
              <a:gd name="connsiteX4" fmla="*/ 10440 w 2082832"/>
              <a:gd name="connsiteY4" fmla="*/ 33072 h 1149016"/>
              <a:gd name="connsiteX0" fmla="*/ 20773 w 2093165"/>
              <a:gd name="connsiteY0" fmla="*/ 295188 h 1411132"/>
              <a:gd name="connsiteX1" fmla="*/ 1104594 w 2093165"/>
              <a:gd name="connsiteY1" fmla="*/ 31147 h 1411132"/>
              <a:gd name="connsiteX2" fmla="*/ 2093165 w 2093165"/>
              <a:gd name="connsiteY2" fmla="*/ 866688 h 1411132"/>
              <a:gd name="connsiteX3" fmla="*/ 523569 w 2093165"/>
              <a:gd name="connsiteY3" fmla="*/ 1387904 h 1411132"/>
              <a:gd name="connsiteX4" fmla="*/ 20773 w 2093165"/>
              <a:gd name="connsiteY4" fmla="*/ 295188 h 1411132"/>
              <a:gd name="connsiteX0" fmla="*/ 46882 w 1862099"/>
              <a:gd name="connsiteY0" fmla="*/ 463377 h 1378487"/>
              <a:gd name="connsiteX1" fmla="*/ 873528 w 1862099"/>
              <a:gd name="connsiteY1" fmla="*/ 8836 h 1378487"/>
              <a:gd name="connsiteX2" fmla="*/ 1862099 w 1862099"/>
              <a:gd name="connsiteY2" fmla="*/ 844377 h 1378487"/>
              <a:gd name="connsiteX3" fmla="*/ 292503 w 1862099"/>
              <a:gd name="connsiteY3" fmla="*/ 1365593 h 1378487"/>
              <a:gd name="connsiteX4" fmla="*/ 46882 w 1862099"/>
              <a:gd name="connsiteY4" fmla="*/ 463377 h 1378487"/>
              <a:gd name="connsiteX0" fmla="*/ 140141 w 1955358"/>
              <a:gd name="connsiteY0" fmla="*/ 474392 h 1389502"/>
              <a:gd name="connsiteX1" fmla="*/ 966787 w 1955358"/>
              <a:gd name="connsiteY1" fmla="*/ 19851 h 1389502"/>
              <a:gd name="connsiteX2" fmla="*/ 1955358 w 1955358"/>
              <a:gd name="connsiteY2" fmla="*/ 855392 h 1389502"/>
              <a:gd name="connsiteX3" fmla="*/ 385762 w 1955358"/>
              <a:gd name="connsiteY3" fmla="*/ 1376608 h 1389502"/>
              <a:gd name="connsiteX4" fmla="*/ 140141 w 1955358"/>
              <a:gd name="connsiteY4" fmla="*/ 474392 h 1389502"/>
              <a:gd name="connsiteX0" fmla="*/ 221884 w 2037101"/>
              <a:gd name="connsiteY0" fmla="*/ 460616 h 1375726"/>
              <a:gd name="connsiteX1" fmla="*/ 1048530 w 2037101"/>
              <a:gd name="connsiteY1" fmla="*/ 6075 h 1375726"/>
              <a:gd name="connsiteX2" fmla="*/ 2037101 w 2037101"/>
              <a:gd name="connsiteY2" fmla="*/ 841616 h 1375726"/>
              <a:gd name="connsiteX3" fmla="*/ 467505 w 2037101"/>
              <a:gd name="connsiteY3" fmla="*/ 1362832 h 1375726"/>
              <a:gd name="connsiteX4" fmla="*/ 221884 w 2037101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609" h="1375726">
                <a:moveTo>
                  <a:pt x="220869" y="460616"/>
                </a:moveTo>
                <a:cubicBezTo>
                  <a:pt x="-501443" y="396415"/>
                  <a:pt x="754058" y="-57425"/>
                  <a:pt x="1047515" y="6075"/>
                </a:cubicBezTo>
                <a:cubicBezTo>
                  <a:pt x="1340972" y="69575"/>
                  <a:pt x="1811220" y="535451"/>
                  <a:pt x="1981609" y="841616"/>
                </a:cubicBezTo>
                <a:cubicBezTo>
                  <a:pt x="1981609" y="1255728"/>
                  <a:pt x="759947" y="1426332"/>
                  <a:pt x="466490" y="1362832"/>
                </a:cubicBezTo>
                <a:cubicBezTo>
                  <a:pt x="173033" y="1299332"/>
                  <a:pt x="943181" y="524817"/>
                  <a:pt x="220869" y="460616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1">
            <a:extLst>
              <a:ext uri="{FF2B5EF4-FFF2-40B4-BE49-F238E27FC236}">
                <a16:creationId xmlns:a16="http://schemas.microsoft.com/office/drawing/2014/main" id="{64B86C1D-8F53-56C6-E9DE-F398EE7A0E1C}"/>
              </a:ext>
            </a:extLst>
          </p:cNvPr>
          <p:cNvSpPr/>
          <p:nvPr/>
        </p:nvSpPr>
        <p:spPr>
          <a:xfrm>
            <a:off x="9842398" y="4248422"/>
            <a:ext cx="2174327" cy="1973316"/>
          </a:xfrm>
          <a:custGeom>
            <a:avLst/>
            <a:gdLst>
              <a:gd name="connsiteX0" fmla="*/ 0 w 1767592"/>
              <a:gd name="connsiteY0" fmla="*/ 749816 h 1499631"/>
              <a:gd name="connsiteX1" fmla="*/ 883796 w 1767592"/>
              <a:gd name="connsiteY1" fmla="*/ 0 h 1499631"/>
              <a:gd name="connsiteX2" fmla="*/ 1767592 w 1767592"/>
              <a:gd name="connsiteY2" fmla="*/ 749816 h 1499631"/>
              <a:gd name="connsiteX3" fmla="*/ 883796 w 1767592"/>
              <a:gd name="connsiteY3" fmla="*/ 1499632 h 1499631"/>
              <a:gd name="connsiteX4" fmla="*/ 0 w 1767592"/>
              <a:gd name="connsiteY4" fmla="*/ 749816 h 1499631"/>
              <a:gd name="connsiteX0" fmla="*/ 4 w 1767596"/>
              <a:gd name="connsiteY0" fmla="*/ 131942 h 881758"/>
              <a:gd name="connsiteX1" fmla="*/ 874275 w 1767596"/>
              <a:gd name="connsiteY1" fmla="*/ 410826 h 881758"/>
              <a:gd name="connsiteX2" fmla="*/ 1767596 w 1767596"/>
              <a:gd name="connsiteY2" fmla="*/ 131942 h 881758"/>
              <a:gd name="connsiteX3" fmla="*/ 883800 w 1767596"/>
              <a:gd name="connsiteY3" fmla="*/ 881758 h 881758"/>
              <a:gd name="connsiteX4" fmla="*/ 4 w 1767596"/>
              <a:gd name="connsiteY4" fmla="*/ 131942 h 881758"/>
              <a:gd name="connsiteX0" fmla="*/ 2 w 1767594"/>
              <a:gd name="connsiteY0" fmla="*/ 239635 h 989451"/>
              <a:gd name="connsiteX1" fmla="*/ 874273 w 1767594"/>
              <a:gd name="connsiteY1" fmla="*/ 518519 h 989451"/>
              <a:gd name="connsiteX2" fmla="*/ 1767594 w 1767594"/>
              <a:gd name="connsiteY2" fmla="*/ 239635 h 989451"/>
              <a:gd name="connsiteX3" fmla="*/ 883798 w 1767594"/>
              <a:gd name="connsiteY3" fmla="*/ 989451 h 989451"/>
              <a:gd name="connsiteX4" fmla="*/ 2 w 1767594"/>
              <a:gd name="connsiteY4" fmla="*/ 239635 h 989451"/>
              <a:gd name="connsiteX0" fmla="*/ 18417 w 1786009"/>
              <a:gd name="connsiteY0" fmla="*/ 258453 h 1351169"/>
              <a:gd name="connsiteX1" fmla="*/ 892688 w 1786009"/>
              <a:gd name="connsiteY1" fmla="*/ 537337 h 1351169"/>
              <a:gd name="connsiteX2" fmla="*/ 1786009 w 1786009"/>
              <a:gd name="connsiteY2" fmla="*/ 258453 h 1351169"/>
              <a:gd name="connsiteX3" fmla="*/ 521213 w 1786009"/>
              <a:gd name="connsiteY3" fmla="*/ 1351169 h 1351169"/>
              <a:gd name="connsiteX4" fmla="*/ 18417 w 1786009"/>
              <a:gd name="connsiteY4" fmla="*/ 258453 h 1351169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0440 w 2082832"/>
              <a:gd name="connsiteY0" fmla="*/ 33072 h 1149016"/>
              <a:gd name="connsiteX1" fmla="*/ 884711 w 2082832"/>
              <a:gd name="connsiteY1" fmla="*/ 311956 h 1149016"/>
              <a:gd name="connsiteX2" fmla="*/ 2082832 w 2082832"/>
              <a:gd name="connsiteY2" fmla="*/ 604572 h 1149016"/>
              <a:gd name="connsiteX3" fmla="*/ 513236 w 2082832"/>
              <a:gd name="connsiteY3" fmla="*/ 1125788 h 1149016"/>
              <a:gd name="connsiteX4" fmla="*/ 10440 w 2082832"/>
              <a:gd name="connsiteY4" fmla="*/ 33072 h 1149016"/>
              <a:gd name="connsiteX0" fmla="*/ 20773 w 2093165"/>
              <a:gd name="connsiteY0" fmla="*/ 295188 h 1411132"/>
              <a:gd name="connsiteX1" fmla="*/ 1104594 w 2093165"/>
              <a:gd name="connsiteY1" fmla="*/ 31147 h 1411132"/>
              <a:gd name="connsiteX2" fmla="*/ 2093165 w 2093165"/>
              <a:gd name="connsiteY2" fmla="*/ 866688 h 1411132"/>
              <a:gd name="connsiteX3" fmla="*/ 523569 w 2093165"/>
              <a:gd name="connsiteY3" fmla="*/ 1387904 h 1411132"/>
              <a:gd name="connsiteX4" fmla="*/ 20773 w 2093165"/>
              <a:gd name="connsiteY4" fmla="*/ 295188 h 1411132"/>
              <a:gd name="connsiteX0" fmla="*/ 46882 w 1862099"/>
              <a:gd name="connsiteY0" fmla="*/ 463377 h 1378487"/>
              <a:gd name="connsiteX1" fmla="*/ 873528 w 1862099"/>
              <a:gd name="connsiteY1" fmla="*/ 8836 h 1378487"/>
              <a:gd name="connsiteX2" fmla="*/ 1862099 w 1862099"/>
              <a:gd name="connsiteY2" fmla="*/ 844377 h 1378487"/>
              <a:gd name="connsiteX3" fmla="*/ 292503 w 1862099"/>
              <a:gd name="connsiteY3" fmla="*/ 1365593 h 1378487"/>
              <a:gd name="connsiteX4" fmla="*/ 46882 w 1862099"/>
              <a:gd name="connsiteY4" fmla="*/ 463377 h 1378487"/>
              <a:gd name="connsiteX0" fmla="*/ 140141 w 1955358"/>
              <a:gd name="connsiteY0" fmla="*/ 474392 h 1389502"/>
              <a:gd name="connsiteX1" fmla="*/ 966787 w 1955358"/>
              <a:gd name="connsiteY1" fmla="*/ 19851 h 1389502"/>
              <a:gd name="connsiteX2" fmla="*/ 1955358 w 1955358"/>
              <a:gd name="connsiteY2" fmla="*/ 855392 h 1389502"/>
              <a:gd name="connsiteX3" fmla="*/ 385762 w 1955358"/>
              <a:gd name="connsiteY3" fmla="*/ 1376608 h 1389502"/>
              <a:gd name="connsiteX4" fmla="*/ 140141 w 1955358"/>
              <a:gd name="connsiteY4" fmla="*/ 474392 h 1389502"/>
              <a:gd name="connsiteX0" fmla="*/ 221884 w 2037101"/>
              <a:gd name="connsiteY0" fmla="*/ 460616 h 1375726"/>
              <a:gd name="connsiteX1" fmla="*/ 1048530 w 2037101"/>
              <a:gd name="connsiteY1" fmla="*/ 6075 h 1375726"/>
              <a:gd name="connsiteX2" fmla="*/ 2037101 w 2037101"/>
              <a:gd name="connsiteY2" fmla="*/ 841616 h 1375726"/>
              <a:gd name="connsiteX3" fmla="*/ 467505 w 2037101"/>
              <a:gd name="connsiteY3" fmla="*/ 1362832 h 1375726"/>
              <a:gd name="connsiteX4" fmla="*/ 221884 w 2037101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609" h="1375726">
                <a:moveTo>
                  <a:pt x="220869" y="460616"/>
                </a:moveTo>
                <a:cubicBezTo>
                  <a:pt x="-501443" y="396415"/>
                  <a:pt x="754058" y="-57425"/>
                  <a:pt x="1047515" y="6075"/>
                </a:cubicBezTo>
                <a:cubicBezTo>
                  <a:pt x="1340972" y="69575"/>
                  <a:pt x="1811220" y="535451"/>
                  <a:pt x="1981609" y="841616"/>
                </a:cubicBezTo>
                <a:cubicBezTo>
                  <a:pt x="1981609" y="1255728"/>
                  <a:pt x="759947" y="1426332"/>
                  <a:pt x="466490" y="1362832"/>
                </a:cubicBezTo>
                <a:cubicBezTo>
                  <a:pt x="173033" y="1299332"/>
                  <a:pt x="943181" y="524817"/>
                  <a:pt x="220869" y="460616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FCAD794-15F5-505E-9BB2-151F376626C3}"/>
              </a:ext>
            </a:extLst>
          </p:cNvPr>
          <p:cNvSpPr/>
          <p:nvPr/>
        </p:nvSpPr>
        <p:spPr>
          <a:xfrm>
            <a:off x="9732602" y="5892694"/>
            <a:ext cx="179604" cy="1796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93F014E-17DE-9B44-CDB9-AA74417BC832}"/>
              </a:ext>
            </a:extLst>
          </p:cNvPr>
          <p:cNvSpPr/>
          <p:nvPr/>
        </p:nvSpPr>
        <p:spPr>
          <a:xfrm>
            <a:off x="11196016" y="3944514"/>
            <a:ext cx="121359" cy="121359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C9486B0-EB83-35A1-20F4-8DC4CF9BDA3B}"/>
              </a:ext>
            </a:extLst>
          </p:cNvPr>
          <p:cNvSpPr/>
          <p:nvPr/>
        </p:nvSpPr>
        <p:spPr>
          <a:xfrm>
            <a:off x="10882706" y="3642324"/>
            <a:ext cx="93710" cy="93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CB0E513-B2E8-33AF-BFA1-7644EE34DAD1}"/>
              </a:ext>
            </a:extLst>
          </p:cNvPr>
          <p:cNvSpPr/>
          <p:nvPr/>
        </p:nvSpPr>
        <p:spPr>
          <a:xfrm>
            <a:off x="9834687" y="5089485"/>
            <a:ext cx="304800" cy="304800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BD447FE-5669-ADC1-4D9B-AAEA4677A26F}"/>
              </a:ext>
            </a:extLst>
          </p:cNvPr>
          <p:cNvSpPr/>
          <p:nvPr/>
        </p:nvSpPr>
        <p:spPr>
          <a:xfrm>
            <a:off x="10917115" y="6311089"/>
            <a:ext cx="138205" cy="138205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3FEF137-75CD-2516-EB9B-A24ECD3850FC}"/>
              </a:ext>
            </a:extLst>
          </p:cNvPr>
          <p:cNvGrpSpPr/>
          <p:nvPr/>
        </p:nvGrpSpPr>
        <p:grpSpPr>
          <a:xfrm>
            <a:off x="13477393" y="1827354"/>
            <a:ext cx="2225928" cy="3325940"/>
            <a:chOff x="1531191" y="1827354"/>
            <a:chExt cx="2225928" cy="3325940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3D0BB42D-EA20-B456-4BFD-0F2B54002511}"/>
                </a:ext>
              </a:extLst>
            </p:cNvPr>
            <p:cNvGrpSpPr/>
            <p:nvPr/>
          </p:nvGrpSpPr>
          <p:grpSpPr>
            <a:xfrm>
              <a:off x="1531191" y="1827354"/>
              <a:ext cx="2225928" cy="3325940"/>
              <a:chOff x="1769316" y="1608279"/>
              <a:chExt cx="2225928" cy="3325940"/>
            </a:xfrm>
          </p:grpSpPr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F6C7439F-2CE4-FD19-3F73-AA124807D625}"/>
                  </a:ext>
                </a:extLst>
              </p:cNvPr>
              <p:cNvSpPr/>
              <p:nvPr/>
            </p:nvSpPr>
            <p:spPr>
              <a:xfrm rot="419715">
                <a:off x="1902666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CFCC627A-6856-46D2-A6D3-544BFA299C0F}"/>
                  </a:ext>
                </a:extLst>
              </p:cNvPr>
              <p:cNvSpPr/>
              <p:nvPr/>
            </p:nvSpPr>
            <p:spPr>
              <a:xfrm>
                <a:off x="1769316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212322C6-B67C-E5F5-66BF-6A4A832959C7}"/>
                </a:ext>
              </a:extLst>
            </p:cNvPr>
            <p:cNvSpPr txBox="1"/>
            <p:nvPr/>
          </p:nvSpPr>
          <p:spPr>
            <a:xfrm>
              <a:off x="1669423" y="2551442"/>
              <a:ext cx="18161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Um sistema distribuído para maximizar a distribuição de serviços em todo o sistema.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04BC0615-6A55-3635-A590-DAA2394124F1}"/>
              </a:ext>
            </a:extLst>
          </p:cNvPr>
          <p:cNvGrpSpPr/>
          <p:nvPr/>
        </p:nvGrpSpPr>
        <p:grpSpPr>
          <a:xfrm>
            <a:off x="30682515" y="1827354"/>
            <a:ext cx="2244638" cy="3325940"/>
            <a:chOff x="8825395" y="1827354"/>
            <a:chExt cx="2244638" cy="3325940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95128BCF-0534-6AD7-313E-60726595F0B4}"/>
                </a:ext>
              </a:extLst>
            </p:cNvPr>
            <p:cNvGrpSpPr/>
            <p:nvPr/>
          </p:nvGrpSpPr>
          <p:grpSpPr>
            <a:xfrm>
              <a:off x="8844105" y="1827354"/>
              <a:ext cx="2225928" cy="3325940"/>
              <a:chOff x="8844105" y="1608279"/>
              <a:chExt cx="2225928" cy="3325940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66EAFF-3C0F-7124-1255-8328C3B82157}"/>
                  </a:ext>
                </a:extLst>
              </p:cNvPr>
              <p:cNvSpPr/>
              <p:nvPr/>
            </p:nvSpPr>
            <p:spPr>
              <a:xfrm rot="419715">
                <a:off x="8977455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38200E86-D570-C777-CADF-3CE41E694CF0}"/>
                  </a:ext>
                </a:extLst>
              </p:cNvPr>
              <p:cNvSpPr/>
              <p:nvPr/>
            </p:nvSpPr>
            <p:spPr>
              <a:xfrm>
                <a:off x="8844105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913701BA-48AB-EB20-036A-8F7B86DFB74E}"/>
                </a:ext>
              </a:extLst>
            </p:cNvPr>
            <p:cNvSpPr txBox="1"/>
            <p:nvPr/>
          </p:nvSpPr>
          <p:spPr>
            <a:xfrm>
              <a:off x="8825395" y="2365210"/>
              <a:ext cx="21614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Isso garante que o sistema possa lidar com um maior volume de pacientes e consultas sem perda de desempenho.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3B73C86F-63C4-DE8C-97C9-844CAA436C08}"/>
              </a:ext>
            </a:extLst>
          </p:cNvPr>
          <p:cNvGrpSpPr/>
          <p:nvPr/>
        </p:nvGrpSpPr>
        <p:grpSpPr>
          <a:xfrm>
            <a:off x="25037212" y="1827354"/>
            <a:ext cx="2237154" cy="3325940"/>
            <a:chOff x="6395241" y="1827354"/>
            <a:chExt cx="2237154" cy="3325940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53551E5A-0619-B830-F409-83685F9E20E1}"/>
                </a:ext>
              </a:extLst>
            </p:cNvPr>
            <p:cNvGrpSpPr/>
            <p:nvPr/>
          </p:nvGrpSpPr>
          <p:grpSpPr>
            <a:xfrm>
              <a:off x="6406467" y="1827354"/>
              <a:ext cx="2225928" cy="3325940"/>
              <a:chOff x="6485842" y="1608279"/>
              <a:chExt cx="2225928" cy="3325940"/>
            </a:xfrm>
          </p:grpSpPr>
          <p:sp>
            <p:nvSpPr>
              <p:cNvPr id="87" name="Retângulo: Cantos Arredondados 86">
                <a:extLst>
                  <a:ext uri="{FF2B5EF4-FFF2-40B4-BE49-F238E27FC236}">
                    <a16:creationId xmlns:a16="http://schemas.microsoft.com/office/drawing/2014/main" id="{C32FE785-7B16-A81C-2DD4-C04E75F3B6B9}"/>
                  </a:ext>
                </a:extLst>
              </p:cNvPr>
              <p:cNvSpPr/>
              <p:nvPr/>
            </p:nvSpPr>
            <p:spPr>
              <a:xfrm rot="419715">
                <a:off x="6619192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78C14F4B-C517-D7B8-698F-C5BC59F8B40C}"/>
                  </a:ext>
                </a:extLst>
              </p:cNvPr>
              <p:cNvSpPr/>
              <p:nvPr/>
            </p:nvSpPr>
            <p:spPr>
              <a:xfrm>
                <a:off x="6485842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7BBA4EC-79B4-8FA1-E855-6DEE3FF6799F}"/>
                </a:ext>
              </a:extLst>
            </p:cNvPr>
            <p:cNvSpPr txBox="1"/>
            <p:nvPr/>
          </p:nvSpPr>
          <p:spPr>
            <a:xfrm>
              <a:off x="6395241" y="2523251"/>
              <a:ext cx="20925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Ao distribuir os serviços em vários nós, podemos melhorar o tempo de resposta para os usuários.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FC469ADB-A0AA-803E-BE4B-CE2C8E963697}"/>
              </a:ext>
            </a:extLst>
          </p:cNvPr>
          <p:cNvGrpSpPr/>
          <p:nvPr/>
        </p:nvGrpSpPr>
        <p:grpSpPr>
          <a:xfrm>
            <a:off x="19047051" y="1827354"/>
            <a:ext cx="2309057" cy="3325940"/>
            <a:chOff x="3885700" y="1827354"/>
            <a:chExt cx="2309057" cy="3325940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1A69DCDE-A8C0-D8AB-459F-6DF3C84A620F}"/>
                </a:ext>
              </a:extLst>
            </p:cNvPr>
            <p:cNvGrpSpPr/>
            <p:nvPr/>
          </p:nvGrpSpPr>
          <p:grpSpPr>
            <a:xfrm>
              <a:off x="3968829" y="1827354"/>
              <a:ext cx="2225928" cy="3325940"/>
              <a:chOff x="4127579" y="1608279"/>
              <a:chExt cx="2225928" cy="3325940"/>
            </a:xfrm>
          </p:grpSpPr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F066F472-11A4-FD68-FFF1-13B9E820B832}"/>
                  </a:ext>
                </a:extLst>
              </p:cNvPr>
              <p:cNvSpPr/>
              <p:nvPr/>
            </p:nvSpPr>
            <p:spPr>
              <a:xfrm rot="419715">
                <a:off x="4260929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3F125D91-578C-9311-37F8-4F9F88718768}"/>
                  </a:ext>
                </a:extLst>
              </p:cNvPr>
              <p:cNvSpPr/>
              <p:nvPr/>
            </p:nvSpPr>
            <p:spPr>
              <a:xfrm>
                <a:off x="4127579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039F92D3-6AD2-D227-8A11-3C0A5682234B}"/>
                </a:ext>
              </a:extLst>
            </p:cNvPr>
            <p:cNvSpPr txBox="1"/>
            <p:nvPr/>
          </p:nvSpPr>
          <p:spPr>
            <a:xfrm>
              <a:off x="3885700" y="2350449"/>
              <a:ext cx="22223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Cada módulo é responsável por uma parte específica do processo, garantindo maior agilidade e desempenho.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94" name="Imagem 93">
            <a:extLst>
              <a:ext uri="{FF2B5EF4-FFF2-40B4-BE49-F238E27FC236}">
                <a16:creationId xmlns:a16="http://schemas.microsoft.com/office/drawing/2014/main" id="{6DC48335-2FD8-F8E1-B161-FF1F51290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23481" y="514760"/>
            <a:ext cx="2200847" cy="1182727"/>
          </a:xfrm>
          <a:prstGeom prst="rect">
            <a:avLst/>
          </a:prstGeom>
        </p:spPr>
      </p:pic>
      <p:sp>
        <p:nvSpPr>
          <p:cNvPr id="96" name="CaixaDeTexto 95">
            <a:extLst>
              <a:ext uri="{FF2B5EF4-FFF2-40B4-BE49-F238E27FC236}">
                <a16:creationId xmlns:a16="http://schemas.microsoft.com/office/drawing/2014/main" id="{D414EB1E-DEC8-2578-2224-F85392E5AAB1}"/>
              </a:ext>
            </a:extLst>
          </p:cNvPr>
          <p:cNvSpPr txBox="1"/>
          <p:nvPr/>
        </p:nvSpPr>
        <p:spPr>
          <a:xfrm>
            <a:off x="2104991" y="-1944914"/>
            <a:ext cx="7950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Dimitri" panose="00000400000000000000" pitchFamily="2" charset="0"/>
              </a:rPr>
              <a:t>Simulação de sistema distribuído utilizando sockets em </a:t>
            </a:r>
            <a:r>
              <a:rPr lang="pt-BR" sz="2000" dirty="0" err="1">
                <a:latin typeface="Dimitri" panose="00000400000000000000" pitchFamily="2" charset="0"/>
              </a:rPr>
              <a:t>python</a:t>
            </a:r>
            <a:endParaRPr lang="pt-BR" sz="2000" dirty="0">
              <a:latin typeface="Dimitri" panose="00000400000000000000" pitchFamily="2" charset="0"/>
            </a:endParaRPr>
          </a:p>
        </p:txBody>
      </p:sp>
      <p:pic>
        <p:nvPicPr>
          <p:cNvPr id="98" name="Imagem 97">
            <a:extLst>
              <a:ext uri="{FF2B5EF4-FFF2-40B4-BE49-F238E27FC236}">
                <a16:creationId xmlns:a16="http://schemas.microsoft.com/office/drawing/2014/main" id="{8E5C0684-638C-FB01-DD03-A2D0D0AC2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1316" y="4357197"/>
            <a:ext cx="1530229" cy="2060627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C9621247-98EB-E159-5405-A02E28496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4625" y="3201246"/>
            <a:ext cx="802303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3A601291-B8E8-03EA-3A93-408853B25046}"/>
              </a:ext>
            </a:extLst>
          </p:cNvPr>
          <p:cNvSpPr/>
          <p:nvPr/>
        </p:nvSpPr>
        <p:spPr>
          <a:xfrm>
            <a:off x="1283854" y="288637"/>
            <a:ext cx="10086110" cy="6098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BE7D2E6-7AF6-FC3A-F94E-13D063223443}"/>
              </a:ext>
            </a:extLst>
          </p:cNvPr>
          <p:cNvGrpSpPr/>
          <p:nvPr/>
        </p:nvGrpSpPr>
        <p:grpSpPr>
          <a:xfrm>
            <a:off x="933825" y="561976"/>
            <a:ext cx="585788" cy="866956"/>
            <a:chOff x="1738290" y="3808226"/>
            <a:chExt cx="739818" cy="1310143"/>
          </a:xfrm>
          <a:solidFill>
            <a:srgbClr val="76926A"/>
          </a:solidFill>
        </p:grpSpPr>
        <p:sp useBgFill="1">
          <p:nvSpPr>
            <p:cNvPr id="11" name="Rectangle: Top Corners Rounded 2">
              <a:extLst>
                <a:ext uri="{FF2B5EF4-FFF2-40B4-BE49-F238E27FC236}">
                  <a16:creationId xmlns:a16="http://schemas.microsoft.com/office/drawing/2014/main" id="{61BC1755-A7E3-6C20-0CFC-ADC792A6E6E6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" name="Freeform: Shape 61">
              <a:extLst>
                <a:ext uri="{FF2B5EF4-FFF2-40B4-BE49-F238E27FC236}">
                  <a16:creationId xmlns:a16="http://schemas.microsoft.com/office/drawing/2014/main" id="{CB557867-CBB2-ED79-A7FD-1B6C0D173674}"/>
                </a:ext>
              </a:extLst>
            </p:cNvPr>
            <p:cNvSpPr/>
            <p:nvPr/>
          </p:nvSpPr>
          <p:spPr>
            <a:xfrm flipH="1">
              <a:off x="2108199" y="3808226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4" name="Freeform: Shape 62">
              <a:extLst>
                <a:ext uri="{FF2B5EF4-FFF2-40B4-BE49-F238E27FC236}">
                  <a16:creationId xmlns:a16="http://schemas.microsoft.com/office/drawing/2014/main" id="{C893FAE9-72C1-1006-3705-608D4AD0987E}"/>
                </a:ext>
              </a:extLst>
            </p:cNvPr>
            <p:cNvSpPr/>
            <p:nvPr/>
          </p:nvSpPr>
          <p:spPr>
            <a:xfrm flipH="1" flipV="1">
              <a:off x="2108199" y="4864900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18426E0-0FBE-FBA2-6105-1F524D20F1B3}"/>
              </a:ext>
            </a:extLst>
          </p:cNvPr>
          <p:cNvSpPr/>
          <p:nvPr/>
        </p:nvSpPr>
        <p:spPr>
          <a:xfrm>
            <a:off x="148130" y="471055"/>
            <a:ext cx="1145309" cy="5754254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20E659AE-5357-7515-D523-2210A5E87F64}"/>
              </a:ext>
            </a:extLst>
          </p:cNvPr>
          <p:cNvSpPr/>
          <p:nvPr/>
        </p:nvSpPr>
        <p:spPr>
          <a:xfrm>
            <a:off x="205857" y="525318"/>
            <a:ext cx="1029853" cy="5624945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innerShdw blurRad="1143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377FBF-A1C3-5DD1-0A81-21C7779C5C75}"/>
              </a:ext>
            </a:extLst>
          </p:cNvPr>
          <p:cNvSpPr/>
          <p:nvPr/>
        </p:nvSpPr>
        <p:spPr>
          <a:xfrm>
            <a:off x="354975" y="678164"/>
            <a:ext cx="720000" cy="720000"/>
          </a:xfrm>
          <a:prstGeom prst="roundRect">
            <a:avLst>
              <a:gd name="adj" fmla="val 28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0104593B-A215-373A-CE94-7EF10B6A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1927069"/>
            <a:ext cx="540000" cy="54000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336EE94-4EEE-287C-017E-F0C46209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3102323"/>
            <a:ext cx="540000" cy="540000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8855A948-98B6-179E-F0AB-149B62F6B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751815"/>
            <a:ext cx="540000" cy="540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5330EC63-2C3A-12A9-2B2E-3B62A2E01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4277577"/>
            <a:ext cx="540000" cy="54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5BABAC8-A7D1-0822-2861-E294EF657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5452832"/>
            <a:ext cx="540000" cy="54000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E65D982-4A1E-172B-350D-C00DC114F6C1}"/>
              </a:ext>
            </a:extLst>
          </p:cNvPr>
          <p:cNvGrpSpPr/>
          <p:nvPr/>
        </p:nvGrpSpPr>
        <p:grpSpPr>
          <a:xfrm>
            <a:off x="12269411" y="1588960"/>
            <a:ext cx="585788" cy="1214247"/>
            <a:chOff x="1738290" y="3696535"/>
            <a:chExt cx="739818" cy="1533527"/>
          </a:xfrm>
          <a:solidFill>
            <a:srgbClr val="76926A"/>
          </a:solidFill>
        </p:grpSpPr>
        <p:sp useBgFill="1">
          <p:nvSpPr>
            <p:cNvPr id="23" name="Rectangle: Top Corners Rounded 2">
              <a:extLst>
                <a:ext uri="{FF2B5EF4-FFF2-40B4-BE49-F238E27FC236}">
                  <a16:creationId xmlns:a16="http://schemas.microsoft.com/office/drawing/2014/main" id="{0CCEF16A-5B2A-FFF7-6FF6-51F830233899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61">
              <a:extLst>
                <a:ext uri="{FF2B5EF4-FFF2-40B4-BE49-F238E27FC236}">
                  <a16:creationId xmlns:a16="http://schemas.microsoft.com/office/drawing/2014/main" id="{50D43F8A-3B78-5352-9722-6911301B61D9}"/>
                </a:ext>
              </a:extLst>
            </p:cNvPr>
            <p:cNvSpPr/>
            <p:nvPr/>
          </p:nvSpPr>
          <p:spPr>
            <a:xfrm flipH="1">
              <a:off x="2108199" y="3696535"/>
              <a:ext cx="180182" cy="360362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62">
              <a:extLst>
                <a:ext uri="{FF2B5EF4-FFF2-40B4-BE49-F238E27FC236}">
                  <a16:creationId xmlns:a16="http://schemas.microsoft.com/office/drawing/2014/main" id="{9CB5D1AA-CBDA-D5C8-E47A-5FC1829AF3C6}"/>
                </a:ext>
              </a:extLst>
            </p:cNvPr>
            <p:cNvSpPr/>
            <p:nvPr/>
          </p:nvSpPr>
          <p:spPr>
            <a:xfrm flipH="1" flipV="1">
              <a:off x="2108199" y="4869699"/>
              <a:ext cx="180182" cy="360363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Elipse 11">
            <a:extLst>
              <a:ext uri="{FF2B5EF4-FFF2-40B4-BE49-F238E27FC236}">
                <a16:creationId xmlns:a16="http://schemas.microsoft.com/office/drawing/2014/main" id="{13C7E0AD-71D9-2851-914A-6A7613F77A4F}"/>
              </a:ext>
            </a:extLst>
          </p:cNvPr>
          <p:cNvSpPr/>
          <p:nvPr/>
        </p:nvSpPr>
        <p:spPr>
          <a:xfrm>
            <a:off x="-3088999" y="-2164359"/>
            <a:ext cx="1368734" cy="1317172"/>
          </a:xfrm>
          <a:custGeom>
            <a:avLst/>
            <a:gdLst>
              <a:gd name="connsiteX0" fmla="*/ 0 w 1869773"/>
              <a:gd name="connsiteY0" fmla="*/ 891165 h 1782329"/>
              <a:gd name="connsiteX1" fmla="*/ 934887 w 1869773"/>
              <a:gd name="connsiteY1" fmla="*/ 0 h 1782329"/>
              <a:gd name="connsiteX2" fmla="*/ 1869774 w 1869773"/>
              <a:gd name="connsiteY2" fmla="*/ 891165 h 1782329"/>
              <a:gd name="connsiteX3" fmla="*/ 934887 w 1869773"/>
              <a:gd name="connsiteY3" fmla="*/ 1782330 h 1782329"/>
              <a:gd name="connsiteX4" fmla="*/ 0 w 1869773"/>
              <a:gd name="connsiteY4" fmla="*/ 891165 h 1782329"/>
              <a:gd name="connsiteX0" fmla="*/ 0 w 1688799"/>
              <a:gd name="connsiteY0" fmla="*/ 881644 h 1782338"/>
              <a:gd name="connsiteX1" fmla="*/ 753912 w 1688799"/>
              <a:gd name="connsiteY1" fmla="*/ 4 h 1782338"/>
              <a:gd name="connsiteX2" fmla="*/ 1688799 w 1688799"/>
              <a:gd name="connsiteY2" fmla="*/ 891169 h 1782338"/>
              <a:gd name="connsiteX3" fmla="*/ 753912 w 1688799"/>
              <a:gd name="connsiteY3" fmla="*/ 1782334 h 1782338"/>
              <a:gd name="connsiteX4" fmla="*/ 0 w 1688799"/>
              <a:gd name="connsiteY4" fmla="*/ 881644 h 1782338"/>
              <a:gd name="connsiteX0" fmla="*/ 27641 w 1716440"/>
              <a:gd name="connsiteY0" fmla="*/ 748294 h 1648988"/>
              <a:gd name="connsiteX1" fmla="*/ 314828 w 1716440"/>
              <a:gd name="connsiteY1" fmla="*/ 4 h 1648988"/>
              <a:gd name="connsiteX2" fmla="*/ 1716440 w 1716440"/>
              <a:gd name="connsiteY2" fmla="*/ 757819 h 1648988"/>
              <a:gd name="connsiteX3" fmla="*/ 781553 w 1716440"/>
              <a:gd name="connsiteY3" fmla="*/ 1648984 h 1648988"/>
              <a:gd name="connsiteX4" fmla="*/ 27641 w 1716440"/>
              <a:gd name="connsiteY4" fmla="*/ 748294 h 1648988"/>
              <a:gd name="connsiteX0" fmla="*/ 28673 w 1765097"/>
              <a:gd name="connsiteY0" fmla="*/ 757345 h 1659608"/>
              <a:gd name="connsiteX1" fmla="*/ 315860 w 1765097"/>
              <a:gd name="connsiteY1" fmla="*/ 9055 h 1659608"/>
              <a:gd name="connsiteX2" fmla="*/ 1765097 w 1765097"/>
              <a:gd name="connsiteY2" fmla="*/ 528745 h 1659608"/>
              <a:gd name="connsiteX3" fmla="*/ 782585 w 1765097"/>
              <a:gd name="connsiteY3" fmla="*/ 1658035 h 1659608"/>
              <a:gd name="connsiteX4" fmla="*/ 28673 w 1765097"/>
              <a:gd name="connsiteY4" fmla="*/ 757345 h 1659608"/>
              <a:gd name="connsiteX0" fmla="*/ 14427 w 1750851"/>
              <a:gd name="connsiteY0" fmla="*/ 757345 h 1412624"/>
              <a:gd name="connsiteX1" fmla="*/ 301614 w 1750851"/>
              <a:gd name="connsiteY1" fmla="*/ 9055 h 1412624"/>
              <a:gd name="connsiteX2" fmla="*/ 1750851 w 1750851"/>
              <a:gd name="connsiteY2" fmla="*/ 528745 h 1412624"/>
              <a:gd name="connsiteX3" fmla="*/ 558789 w 1750851"/>
              <a:gd name="connsiteY3" fmla="*/ 1410385 h 1412624"/>
              <a:gd name="connsiteX4" fmla="*/ 14427 w 1750851"/>
              <a:gd name="connsiteY4" fmla="*/ 757345 h 1412624"/>
              <a:gd name="connsiteX0" fmla="*/ 37764 w 1774188"/>
              <a:gd name="connsiteY0" fmla="*/ 766325 h 1421611"/>
              <a:gd name="connsiteX1" fmla="*/ 239226 w 1774188"/>
              <a:gd name="connsiteY1" fmla="*/ 8510 h 1421611"/>
              <a:gd name="connsiteX2" fmla="*/ 1774188 w 1774188"/>
              <a:gd name="connsiteY2" fmla="*/ 537725 h 1421611"/>
              <a:gd name="connsiteX3" fmla="*/ 582126 w 1774188"/>
              <a:gd name="connsiteY3" fmla="*/ 1419365 h 1421611"/>
              <a:gd name="connsiteX4" fmla="*/ 37764 w 1774188"/>
              <a:gd name="connsiteY4" fmla="*/ 766325 h 1421611"/>
              <a:gd name="connsiteX0" fmla="*/ 24099 w 1360473"/>
              <a:gd name="connsiteY0" fmla="*/ 764475 h 1419424"/>
              <a:gd name="connsiteX1" fmla="*/ 225561 w 1360473"/>
              <a:gd name="connsiteY1" fmla="*/ 6660 h 1419424"/>
              <a:gd name="connsiteX2" fmla="*/ 1360473 w 1360473"/>
              <a:gd name="connsiteY2" fmla="*/ 554925 h 1419424"/>
              <a:gd name="connsiteX3" fmla="*/ 568461 w 1360473"/>
              <a:gd name="connsiteY3" fmla="*/ 1417515 h 1419424"/>
              <a:gd name="connsiteX4" fmla="*/ 24099 w 1360473"/>
              <a:gd name="connsiteY4" fmla="*/ 764475 h 1419424"/>
              <a:gd name="connsiteX0" fmla="*/ 16604 w 1352978"/>
              <a:gd name="connsiteY0" fmla="*/ 764475 h 1476402"/>
              <a:gd name="connsiteX1" fmla="*/ 218066 w 1352978"/>
              <a:gd name="connsiteY1" fmla="*/ 6660 h 1476402"/>
              <a:gd name="connsiteX2" fmla="*/ 1352978 w 1352978"/>
              <a:gd name="connsiteY2" fmla="*/ 554925 h 1476402"/>
              <a:gd name="connsiteX3" fmla="*/ 456191 w 1352978"/>
              <a:gd name="connsiteY3" fmla="*/ 1474665 h 1476402"/>
              <a:gd name="connsiteX4" fmla="*/ 16604 w 1352978"/>
              <a:gd name="connsiteY4" fmla="*/ 764475 h 1476402"/>
              <a:gd name="connsiteX0" fmla="*/ 32360 w 1368734"/>
              <a:gd name="connsiteY0" fmla="*/ 764475 h 1229861"/>
              <a:gd name="connsiteX1" fmla="*/ 233822 w 1368734"/>
              <a:gd name="connsiteY1" fmla="*/ 6660 h 1229861"/>
              <a:gd name="connsiteX2" fmla="*/ 1368734 w 1368734"/>
              <a:gd name="connsiteY2" fmla="*/ 554925 h 1229861"/>
              <a:gd name="connsiteX3" fmla="*/ 691022 w 1368734"/>
              <a:gd name="connsiteY3" fmla="*/ 1227015 h 1229861"/>
              <a:gd name="connsiteX4" fmla="*/ 32360 w 1368734"/>
              <a:gd name="connsiteY4" fmla="*/ 764475 h 12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734" h="1229861">
                <a:moveTo>
                  <a:pt x="32360" y="764475"/>
                </a:moveTo>
                <a:cubicBezTo>
                  <a:pt x="-43840" y="561083"/>
                  <a:pt x="11093" y="41585"/>
                  <a:pt x="233822" y="6660"/>
                </a:cubicBezTo>
                <a:cubicBezTo>
                  <a:pt x="456551" y="-28265"/>
                  <a:pt x="1368734" y="62748"/>
                  <a:pt x="1368734" y="554925"/>
                </a:cubicBezTo>
                <a:cubicBezTo>
                  <a:pt x="1368734" y="1047102"/>
                  <a:pt x="913751" y="1192090"/>
                  <a:pt x="691022" y="1227015"/>
                </a:cubicBezTo>
                <a:cubicBezTo>
                  <a:pt x="468293" y="1261940"/>
                  <a:pt x="108560" y="967868"/>
                  <a:pt x="32360" y="76447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11">
            <a:extLst>
              <a:ext uri="{FF2B5EF4-FFF2-40B4-BE49-F238E27FC236}">
                <a16:creationId xmlns:a16="http://schemas.microsoft.com/office/drawing/2014/main" id="{441259F7-D5DD-D7D6-657D-F31CDE3B792C}"/>
              </a:ext>
            </a:extLst>
          </p:cNvPr>
          <p:cNvSpPr/>
          <p:nvPr/>
        </p:nvSpPr>
        <p:spPr>
          <a:xfrm>
            <a:off x="-4887766" y="-3392810"/>
            <a:ext cx="1368734" cy="1229861"/>
          </a:xfrm>
          <a:custGeom>
            <a:avLst/>
            <a:gdLst>
              <a:gd name="connsiteX0" fmla="*/ 0 w 1869773"/>
              <a:gd name="connsiteY0" fmla="*/ 891165 h 1782329"/>
              <a:gd name="connsiteX1" fmla="*/ 934887 w 1869773"/>
              <a:gd name="connsiteY1" fmla="*/ 0 h 1782329"/>
              <a:gd name="connsiteX2" fmla="*/ 1869774 w 1869773"/>
              <a:gd name="connsiteY2" fmla="*/ 891165 h 1782329"/>
              <a:gd name="connsiteX3" fmla="*/ 934887 w 1869773"/>
              <a:gd name="connsiteY3" fmla="*/ 1782330 h 1782329"/>
              <a:gd name="connsiteX4" fmla="*/ 0 w 1869773"/>
              <a:gd name="connsiteY4" fmla="*/ 891165 h 1782329"/>
              <a:gd name="connsiteX0" fmla="*/ 0 w 1688799"/>
              <a:gd name="connsiteY0" fmla="*/ 881644 h 1782338"/>
              <a:gd name="connsiteX1" fmla="*/ 753912 w 1688799"/>
              <a:gd name="connsiteY1" fmla="*/ 4 h 1782338"/>
              <a:gd name="connsiteX2" fmla="*/ 1688799 w 1688799"/>
              <a:gd name="connsiteY2" fmla="*/ 891169 h 1782338"/>
              <a:gd name="connsiteX3" fmla="*/ 753912 w 1688799"/>
              <a:gd name="connsiteY3" fmla="*/ 1782334 h 1782338"/>
              <a:gd name="connsiteX4" fmla="*/ 0 w 1688799"/>
              <a:gd name="connsiteY4" fmla="*/ 881644 h 1782338"/>
              <a:gd name="connsiteX0" fmla="*/ 27641 w 1716440"/>
              <a:gd name="connsiteY0" fmla="*/ 748294 h 1648988"/>
              <a:gd name="connsiteX1" fmla="*/ 314828 w 1716440"/>
              <a:gd name="connsiteY1" fmla="*/ 4 h 1648988"/>
              <a:gd name="connsiteX2" fmla="*/ 1716440 w 1716440"/>
              <a:gd name="connsiteY2" fmla="*/ 757819 h 1648988"/>
              <a:gd name="connsiteX3" fmla="*/ 781553 w 1716440"/>
              <a:gd name="connsiteY3" fmla="*/ 1648984 h 1648988"/>
              <a:gd name="connsiteX4" fmla="*/ 27641 w 1716440"/>
              <a:gd name="connsiteY4" fmla="*/ 748294 h 1648988"/>
              <a:gd name="connsiteX0" fmla="*/ 28673 w 1765097"/>
              <a:gd name="connsiteY0" fmla="*/ 757345 h 1659608"/>
              <a:gd name="connsiteX1" fmla="*/ 315860 w 1765097"/>
              <a:gd name="connsiteY1" fmla="*/ 9055 h 1659608"/>
              <a:gd name="connsiteX2" fmla="*/ 1765097 w 1765097"/>
              <a:gd name="connsiteY2" fmla="*/ 528745 h 1659608"/>
              <a:gd name="connsiteX3" fmla="*/ 782585 w 1765097"/>
              <a:gd name="connsiteY3" fmla="*/ 1658035 h 1659608"/>
              <a:gd name="connsiteX4" fmla="*/ 28673 w 1765097"/>
              <a:gd name="connsiteY4" fmla="*/ 757345 h 1659608"/>
              <a:gd name="connsiteX0" fmla="*/ 14427 w 1750851"/>
              <a:gd name="connsiteY0" fmla="*/ 757345 h 1412624"/>
              <a:gd name="connsiteX1" fmla="*/ 301614 w 1750851"/>
              <a:gd name="connsiteY1" fmla="*/ 9055 h 1412624"/>
              <a:gd name="connsiteX2" fmla="*/ 1750851 w 1750851"/>
              <a:gd name="connsiteY2" fmla="*/ 528745 h 1412624"/>
              <a:gd name="connsiteX3" fmla="*/ 558789 w 1750851"/>
              <a:gd name="connsiteY3" fmla="*/ 1410385 h 1412624"/>
              <a:gd name="connsiteX4" fmla="*/ 14427 w 1750851"/>
              <a:gd name="connsiteY4" fmla="*/ 757345 h 1412624"/>
              <a:gd name="connsiteX0" fmla="*/ 37764 w 1774188"/>
              <a:gd name="connsiteY0" fmla="*/ 766325 h 1421611"/>
              <a:gd name="connsiteX1" fmla="*/ 239226 w 1774188"/>
              <a:gd name="connsiteY1" fmla="*/ 8510 h 1421611"/>
              <a:gd name="connsiteX2" fmla="*/ 1774188 w 1774188"/>
              <a:gd name="connsiteY2" fmla="*/ 537725 h 1421611"/>
              <a:gd name="connsiteX3" fmla="*/ 582126 w 1774188"/>
              <a:gd name="connsiteY3" fmla="*/ 1419365 h 1421611"/>
              <a:gd name="connsiteX4" fmla="*/ 37764 w 1774188"/>
              <a:gd name="connsiteY4" fmla="*/ 766325 h 1421611"/>
              <a:gd name="connsiteX0" fmla="*/ 24099 w 1360473"/>
              <a:gd name="connsiteY0" fmla="*/ 764475 h 1419424"/>
              <a:gd name="connsiteX1" fmla="*/ 225561 w 1360473"/>
              <a:gd name="connsiteY1" fmla="*/ 6660 h 1419424"/>
              <a:gd name="connsiteX2" fmla="*/ 1360473 w 1360473"/>
              <a:gd name="connsiteY2" fmla="*/ 554925 h 1419424"/>
              <a:gd name="connsiteX3" fmla="*/ 568461 w 1360473"/>
              <a:gd name="connsiteY3" fmla="*/ 1417515 h 1419424"/>
              <a:gd name="connsiteX4" fmla="*/ 24099 w 1360473"/>
              <a:gd name="connsiteY4" fmla="*/ 764475 h 1419424"/>
              <a:gd name="connsiteX0" fmla="*/ 16604 w 1352978"/>
              <a:gd name="connsiteY0" fmla="*/ 764475 h 1476402"/>
              <a:gd name="connsiteX1" fmla="*/ 218066 w 1352978"/>
              <a:gd name="connsiteY1" fmla="*/ 6660 h 1476402"/>
              <a:gd name="connsiteX2" fmla="*/ 1352978 w 1352978"/>
              <a:gd name="connsiteY2" fmla="*/ 554925 h 1476402"/>
              <a:gd name="connsiteX3" fmla="*/ 456191 w 1352978"/>
              <a:gd name="connsiteY3" fmla="*/ 1474665 h 1476402"/>
              <a:gd name="connsiteX4" fmla="*/ 16604 w 1352978"/>
              <a:gd name="connsiteY4" fmla="*/ 764475 h 1476402"/>
              <a:gd name="connsiteX0" fmla="*/ 32360 w 1368734"/>
              <a:gd name="connsiteY0" fmla="*/ 764475 h 1229861"/>
              <a:gd name="connsiteX1" fmla="*/ 233822 w 1368734"/>
              <a:gd name="connsiteY1" fmla="*/ 6660 h 1229861"/>
              <a:gd name="connsiteX2" fmla="*/ 1368734 w 1368734"/>
              <a:gd name="connsiteY2" fmla="*/ 554925 h 1229861"/>
              <a:gd name="connsiteX3" fmla="*/ 691022 w 1368734"/>
              <a:gd name="connsiteY3" fmla="*/ 1227015 h 1229861"/>
              <a:gd name="connsiteX4" fmla="*/ 32360 w 1368734"/>
              <a:gd name="connsiteY4" fmla="*/ 764475 h 12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734" h="1229861">
                <a:moveTo>
                  <a:pt x="32360" y="764475"/>
                </a:moveTo>
                <a:cubicBezTo>
                  <a:pt x="-43840" y="561083"/>
                  <a:pt x="11093" y="41585"/>
                  <a:pt x="233822" y="6660"/>
                </a:cubicBezTo>
                <a:cubicBezTo>
                  <a:pt x="456551" y="-28265"/>
                  <a:pt x="1368734" y="62748"/>
                  <a:pt x="1368734" y="554925"/>
                </a:cubicBezTo>
                <a:cubicBezTo>
                  <a:pt x="1368734" y="1047102"/>
                  <a:pt x="913751" y="1192090"/>
                  <a:pt x="691022" y="1227015"/>
                </a:cubicBezTo>
                <a:cubicBezTo>
                  <a:pt x="468293" y="1261940"/>
                  <a:pt x="108560" y="967868"/>
                  <a:pt x="32360" y="764475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E563ADF-D510-949C-A287-7872507DBC60}"/>
              </a:ext>
            </a:extLst>
          </p:cNvPr>
          <p:cNvSpPr/>
          <p:nvPr/>
        </p:nvSpPr>
        <p:spPr>
          <a:xfrm>
            <a:off x="-1375059" y="-2211207"/>
            <a:ext cx="304800" cy="304800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8F83EAF-6A0E-53BF-22F7-158B1CC2C82F}"/>
              </a:ext>
            </a:extLst>
          </p:cNvPr>
          <p:cNvSpPr/>
          <p:nvPr/>
        </p:nvSpPr>
        <p:spPr>
          <a:xfrm>
            <a:off x="-3176806" y="-304800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B9B61FC-813A-49D3-460B-2ACE2392E783}"/>
              </a:ext>
            </a:extLst>
          </p:cNvPr>
          <p:cNvSpPr/>
          <p:nvPr/>
        </p:nvSpPr>
        <p:spPr>
          <a:xfrm>
            <a:off x="-4125268" y="-1207991"/>
            <a:ext cx="202264" cy="202264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0B9BA09-66DB-7B9C-1A84-2328547C58D8}"/>
              </a:ext>
            </a:extLst>
          </p:cNvPr>
          <p:cNvSpPr/>
          <p:nvPr/>
        </p:nvSpPr>
        <p:spPr>
          <a:xfrm>
            <a:off x="-1614918" y="-254659"/>
            <a:ext cx="304800" cy="304800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30D3A7-B6C4-15B1-E916-C87F94B8E668}"/>
              </a:ext>
            </a:extLst>
          </p:cNvPr>
          <p:cNvSpPr/>
          <p:nvPr/>
        </p:nvSpPr>
        <p:spPr>
          <a:xfrm>
            <a:off x="-689802" y="-1361112"/>
            <a:ext cx="153121" cy="15312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1">
            <a:extLst>
              <a:ext uri="{FF2B5EF4-FFF2-40B4-BE49-F238E27FC236}">
                <a16:creationId xmlns:a16="http://schemas.microsoft.com/office/drawing/2014/main" id="{02044B6E-9B09-AEE6-C4D2-34816031C823}"/>
              </a:ext>
            </a:extLst>
          </p:cNvPr>
          <p:cNvSpPr/>
          <p:nvPr/>
        </p:nvSpPr>
        <p:spPr>
          <a:xfrm>
            <a:off x="-2873694" y="-1982155"/>
            <a:ext cx="1368734" cy="1229861"/>
          </a:xfrm>
          <a:custGeom>
            <a:avLst/>
            <a:gdLst>
              <a:gd name="connsiteX0" fmla="*/ 0 w 1869773"/>
              <a:gd name="connsiteY0" fmla="*/ 891165 h 1782329"/>
              <a:gd name="connsiteX1" fmla="*/ 934887 w 1869773"/>
              <a:gd name="connsiteY1" fmla="*/ 0 h 1782329"/>
              <a:gd name="connsiteX2" fmla="*/ 1869774 w 1869773"/>
              <a:gd name="connsiteY2" fmla="*/ 891165 h 1782329"/>
              <a:gd name="connsiteX3" fmla="*/ 934887 w 1869773"/>
              <a:gd name="connsiteY3" fmla="*/ 1782330 h 1782329"/>
              <a:gd name="connsiteX4" fmla="*/ 0 w 1869773"/>
              <a:gd name="connsiteY4" fmla="*/ 891165 h 1782329"/>
              <a:gd name="connsiteX0" fmla="*/ 0 w 1688799"/>
              <a:gd name="connsiteY0" fmla="*/ 881644 h 1782338"/>
              <a:gd name="connsiteX1" fmla="*/ 753912 w 1688799"/>
              <a:gd name="connsiteY1" fmla="*/ 4 h 1782338"/>
              <a:gd name="connsiteX2" fmla="*/ 1688799 w 1688799"/>
              <a:gd name="connsiteY2" fmla="*/ 891169 h 1782338"/>
              <a:gd name="connsiteX3" fmla="*/ 753912 w 1688799"/>
              <a:gd name="connsiteY3" fmla="*/ 1782334 h 1782338"/>
              <a:gd name="connsiteX4" fmla="*/ 0 w 1688799"/>
              <a:gd name="connsiteY4" fmla="*/ 881644 h 1782338"/>
              <a:gd name="connsiteX0" fmla="*/ 27641 w 1716440"/>
              <a:gd name="connsiteY0" fmla="*/ 748294 h 1648988"/>
              <a:gd name="connsiteX1" fmla="*/ 314828 w 1716440"/>
              <a:gd name="connsiteY1" fmla="*/ 4 h 1648988"/>
              <a:gd name="connsiteX2" fmla="*/ 1716440 w 1716440"/>
              <a:gd name="connsiteY2" fmla="*/ 757819 h 1648988"/>
              <a:gd name="connsiteX3" fmla="*/ 781553 w 1716440"/>
              <a:gd name="connsiteY3" fmla="*/ 1648984 h 1648988"/>
              <a:gd name="connsiteX4" fmla="*/ 27641 w 1716440"/>
              <a:gd name="connsiteY4" fmla="*/ 748294 h 1648988"/>
              <a:gd name="connsiteX0" fmla="*/ 28673 w 1765097"/>
              <a:gd name="connsiteY0" fmla="*/ 757345 h 1659608"/>
              <a:gd name="connsiteX1" fmla="*/ 315860 w 1765097"/>
              <a:gd name="connsiteY1" fmla="*/ 9055 h 1659608"/>
              <a:gd name="connsiteX2" fmla="*/ 1765097 w 1765097"/>
              <a:gd name="connsiteY2" fmla="*/ 528745 h 1659608"/>
              <a:gd name="connsiteX3" fmla="*/ 782585 w 1765097"/>
              <a:gd name="connsiteY3" fmla="*/ 1658035 h 1659608"/>
              <a:gd name="connsiteX4" fmla="*/ 28673 w 1765097"/>
              <a:gd name="connsiteY4" fmla="*/ 757345 h 1659608"/>
              <a:gd name="connsiteX0" fmla="*/ 14427 w 1750851"/>
              <a:gd name="connsiteY0" fmla="*/ 757345 h 1412624"/>
              <a:gd name="connsiteX1" fmla="*/ 301614 w 1750851"/>
              <a:gd name="connsiteY1" fmla="*/ 9055 h 1412624"/>
              <a:gd name="connsiteX2" fmla="*/ 1750851 w 1750851"/>
              <a:gd name="connsiteY2" fmla="*/ 528745 h 1412624"/>
              <a:gd name="connsiteX3" fmla="*/ 558789 w 1750851"/>
              <a:gd name="connsiteY3" fmla="*/ 1410385 h 1412624"/>
              <a:gd name="connsiteX4" fmla="*/ 14427 w 1750851"/>
              <a:gd name="connsiteY4" fmla="*/ 757345 h 1412624"/>
              <a:gd name="connsiteX0" fmla="*/ 37764 w 1774188"/>
              <a:gd name="connsiteY0" fmla="*/ 766325 h 1421611"/>
              <a:gd name="connsiteX1" fmla="*/ 239226 w 1774188"/>
              <a:gd name="connsiteY1" fmla="*/ 8510 h 1421611"/>
              <a:gd name="connsiteX2" fmla="*/ 1774188 w 1774188"/>
              <a:gd name="connsiteY2" fmla="*/ 537725 h 1421611"/>
              <a:gd name="connsiteX3" fmla="*/ 582126 w 1774188"/>
              <a:gd name="connsiteY3" fmla="*/ 1419365 h 1421611"/>
              <a:gd name="connsiteX4" fmla="*/ 37764 w 1774188"/>
              <a:gd name="connsiteY4" fmla="*/ 766325 h 1421611"/>
              <a:gd name="connsiteX0" fmla="*/ 24099 w 1360473"/>
              <a:gd name="connsiteY0" fmla="*/ 764475 h 1419424"/>
              <a:gd name="connsiteX1" fmla="*/ 225561 w 1360473"/>
              <a:gd name="connsiteY1" fmla="*/ 6660 h 1419424"/>
              <a:gd name="connsiteX2" fmla="*/ 1360473 w 1360473"/>
              <a:gd name="connsiteY2" fmla="*/ 554925 h 1419424"/>
              <a:gd name="connsiteX3" fmla="*/ 568461 w 1360473"/>
              <a:gd name="connsiteY3" fmla="*/ 1417515 h 1419424"/>
              <a:gd name="connsiteX4" fmla="*/ 24099 w 1360473"/>
              <a:gd name="connsiteY4" fmla="*/ 764475 h 1419424"/>
              <a:gd name="connsiteX0" fmla="*/ 16604 w 1352978"/>
              <a:gd name="connsiteY0" fmla="*/ 764475 h 1476402"/>
              <a:gd name="connsiteX1" fmla="*/ 218066 w 1352978"/>
              <a:gd name="connsiteY1" fmla="*/ 6660 h 1476402"/>
              <a:gd name="connsiteX2" fmla="*/ 1352978 w 1352978"/>
              <a:gd name="connsiteY2" fmla="*/ 554925 h 1476402"/>
              <a:gd name="connsiteX3" fmla="*/ 456191 w 1352978"/>
              <a:gd name="connsiteY3" fmla="*/ 1474665 h 1476402"/>
              <a:gd name="connsiteX4" fmla="*/ 16604 w 1352978"/>
              <a:gd name="connsiteY4" fmla="*/ 764475 h 1476402"/>
              <a:gd name="connsiteX0" fmla="*/ 32360 w 1368734"/>
              <a:gd name="connsiteY0" fmla="*/ 764475 h 1229861"/>
              <a:gd name="connsiteX1" fmla="*/ 233822 w 1368734"/>
              <a:gd name="connsiteY1" fmla="*/ 6660 h 1229861"/>
              <a:gd name="connsiteX2" fmla="*/ 1368734 w 1368734"/>
              <a:gd name="connsiteY2" fmla="*/ 554925 h 1229861"/>
              <a:gd name="connsiteX3" fmla="*/ 691022 w 1368734"/>
              <a:gd name="connsiteY3" fmla="*/ 1227015 h 1229861"/>
              <a:gd name="connsiteX4" fmla="*/ 32360 w 1368734"/>
              <a:gd name="connsiteY4" fmla="*/ 764475 h 12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734" h="1229861">
                <a:moveTo>
                  <a:pt x="32360" y="764475"/>
                </a:moveTo>
                <a:cubicBezTo>
                  <a:pt x="-43840" y="561083"/>
                  <a:pt x="11093" y="41585"/>
                  <a:pt x="233822" y="6660"/>
                </a:cubicBezTo>
                <a:cubicBezTo>
                  <a:pt x="456551" y="-28265"/>
                  <a:pt x="1368734" y="62748"/>
                  <a:pt x="1368734" y="554925"/>
                </a:cubicBezTo>
                <a:cubicBezTo>
                  <a:pt x="1368734" y="1047102"/>
                  <a:pt x="913751" y="1192090"/>
                  <a:pt x="691022" y="1227015"/>
                </a:cubicBezTo>
                <a:cubicBezTo>
                  <a:pt x="468293" y="1261940"/>
                  <a:pt x="108560" y="967868"/>
                  <a:pt x="32360" y="764475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73AD8D3-8C69-29AE-A165-CC34881A2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884" y="-4813303"/>
            <a:ext cx="5547841" cy="1926503"/>
          </a:xfrm>
          <a:prstGeom prst="rect">
            <a:avLst/>
          </a:prstGeom>
        </p:spPr>
      </p:pic>
      <p:sp>
        <p:nvSpPr>
          <p:cNvPr id="26" name="Elipse 17">
            <a:extLst>
              <a:ext uri="{FF2B5EF4-FFF2-40B4-BE49-F238E27FC236}">
                <a16:creationId xmlns:a16="http://schemas.microsoft.com/office/drawing/2014/main" id="{B8440CE9-F9C9-2AA6-39C9-FC700ED40739}"/>
              </a:ext>
            </a:extLst>
          </p:cNvPr>
          <p:cNvSpPr/>
          <p:nvPr/>
        </p:nvSpPr>
        <p:spPr>
          <a:xfrm>
            <a:off x="12733093" y="-2424609"/>
            <a:ext cx="1767592" cy="1688282"/>
          </a:xfrm>
          <a:custGeom>
            <a:avLst/>
            <a:gdLst>
              <a:gd name="connsiteX0" fmla="*/ 0 w 1538221"/>
              <a:gd name="connsiteY0" fmla="*/ 825153 h 1650306"/>
              <a:gd name="connsiteX1" fmla="*/ 769111 w 1538221"/>
              <a:gd name="connsiteY1" fmla="*/ 0 h 1650306"/>
              <a:gd name="connsiteX2" fmla="*/ 1538222 w 1538221"/>
              <a:gd name="connsiteY2" fmla="*/ 825153 h 1650306"/>
              <a:gd name="connsiteX3" fmla="*/ 769111 w 1538221"/>
              <a:gd name="connsiteY3" fmla="*/ 1650306 h 1650306"/>
              <a:gd name="connsiteX4" fmla="*/ 0 w 1538221"/>
              <a:gd name="connsiteY4" fmla="*/ 825153 h 1650306"/>
              <a:gd name="connsiteX0" fmla="*/ 0 w 1604897"/>
              <a:gd name="connsiteY0" fmla="*/ 835629 h 1720303"/>
              <a:gd name="connsiteX1" fmla="*/ 769111 w 1604897"/>
              <a:gd name="connsiteY1" fmla="*/ 10476 h 1720303"/>
              <a:gd name="connsiteX2" fmla="*/ 1604897 w 1604897"/>
              <a:gd name="connsiteY2" fmla="*/ 1349979 h 1720303"/>
              <a:gd name="connsiteX3" fmla="*/ 769111 w 1604897"/>
              <a:gd name="connsiteY3" fmla="*/ 1660782 h 1720303"/>
              <a:gd name="connsiteX4" fmla="*/ 0 w 1604897"/>
              <a:gd name="connsiteY4" fmla="*/ 835629 h 1720303"/>
              <a:gd name="connsiteX0" fmla="*/ 2557 w 1607454"/>
              <a:gd name="connsiteY0" fmla="*/ 430825 h 1315499"/>
              <a:gd name="connsiteX1" fmla="*/ 1038368 w 1607454"/>
              <a:gd name="connsiteY1" fmla="*/ 15247 h 1315499"/>
              <a:gd name="connsiteX2" fmla="*/ 1607454 w 1607454"/>
              <a:gd name="connsiteY2" fmla="*/ 945175 h 1315499"/>
              <a:gd name="connsiteX3" fmla="*/ 771668 w 1607454"/>
              <a:gd name="connsiteY3" fmla="*/ 1255978 h 1315499"/>
              <a:gd name="connsiteX4" fmla="*/ 2557 w 1607454"/>
              <a:gd name="connsiteY4" fmla="*/ 430825 h 1315499"/>
              <a:gd name="connsiteX0" fmla="*/ 34794 w 1639691"/>
              <a:gd name="connsiteY0" fmla="*/ 429943 h 1231497"/>
              <a:gd name="connsiteX1" fmla="*/ 1070605 w 1639691"/>
              <a:gd name="connsiteY1" fmla="*/ 14365 h 1231497"/>
              <a:gd name="connsiteX2" fmla="*/ 1639691 w 1639691"/>
              <a:gd name="connsiteY2" fmla="*/ 944293 h 1231497"/>
              <a:gd name="connsiteX3" fmla="*/ 375280 w 1639691"/>
              <a:gd name="connsiteY3" fmla="*/ 1112221 h 1231497"/>
              <a:gd name="connsiteX4" fmla="*/ 34794 w 1639691"/>
              <a:gd name="connsiteY4" fmla="*/ 429943 h 1231497"/>
              <a:gd name="connsiteX0" fmla="*/ 232522 w 1332594"/>
              <a:gd name="connsiteY0" fmla="*/ 99601 h 1427568"/>
              <a:gd name="connsiteX1" fmla="*/ 763508 w 1332594"/>
              <a:gd name="connsiteY1" fmla="*/ 179323 h 1427568"/>
              <a:gd name="connsiteX2" fmla="*/ 1332594 w 1332594"/>
              <a:gd name="connsiteY2" fmla="*/ 1109251 h 1427568"/>
              <a:gd name="connsiteX3" fmla="*/ 68183 w 1332594"/>
              <a:gd name="connsiteY3" fmla="*/ 1277179 h 1427568"/>
              <a:gd name="connsiteX4" fmla="*/ 232522 w 1332594"/>
              <a:gd name="connsiteY4" fmla="*/ 99601 h 1427568"/>
              <a:gd name="connsiteX0" fmla="*/ 236128 w 1336200"/>
              <a:gd name="connsiteY0" fmla="*/ 24107 h 1352074"/>
              <a:gd name="connsiteX1" fmla="*/ 900464 w 1336200"/>
              <a:gd name="connsiteY1" fmla="*/ 456254 h 1352074"/>
              <a:gd name="connsiteX2" fmla="*/ 1336200 w 1336200"/>
              <a:gd name="connsiteY2" fmla="*/ 1033757 h 1352074"/>
              <a:gd name="connsiteX3" fmla="*/ 71789 w 1336200"/>
              <a:gd name="connsiteY3" fmla="*/ 1201685 h 1352074"/>
              <a:gd name="connsiteX4" fmla="*/ 236128 w 1336200"/>
              <a:gd name="connsiteY4" fmla="*/ 24107 h 1352074"/>
              <a:gd name="connsiteX0" fmla="*/ 231544 w 1331616"/>
              <a:gd name="connsiteY0" fmla="*/ 7155 h 1335122"/>
              <a:gd name="connsiteX1" fmla="*/ 724430 w 1331616"/>
              <a:gd name="connsiteY1" fmla="*/ 706002 h 1335122"/>
              <a:gd name="connsiteX2" fmla="*/ 1331616 w 1331616"/>
              <a:gd name="connsiteY2" fmla="*/ 1016805 h 1335122"/>
              <a:gd name="connsiteX3" fmla="*/ 67205 w 1331616"/>
              <a:gd name="connsiteY3" fmla="*/ 1184733 h 1335122"/>
              <a:gd name="connsiteX4" fmla="*/ 231544 w 1331616"/>
              <a:gd name="connsiteY4" fmla="*/ 7155 h 1335122"/>
              <a:gd name="connsiteX0" fmla="*/ 231544 w 1331616"/>
              <a:gd name="connsiteY0" fmla="*/ 4989 h 1332956"/>
              <a:gd name="connsiteX1" fmla="*/ 724430 w 1331616"/>
              <a:gd name="connsiteY1" fmla="*/ 703836 h 1332956"/>
              <a:gd name="connsiteX2" fmla="*/ 1331616 w 1331616"/>
              <a:gd name="connsiteY2" fmla="*/ 1014639 h 1332956"/>
              <a:gd name="connsiteX3" fmla="*/ 67205 w 1331616"/>
              <a:gd name="connsiteY3" fmla="*/ 1182567 h 1332956"/>
              <a:gd name="connsiteX4" fmla="*/ 231544 w 1331616"/>
              <a:gd name="connsiteY4" fmla="*/ 4989 h 1332956"/>
              <a:gd name="connsiteX0" fmla="*/ 405716 w 1296238"/>
              <a:gd name="connsiteY0" fmla="*/ 5837 h 1526631"/>
              <a:gd name="connsiteX1" fmla="*/ 689052 w 1296238"/>
              <a:gd name="connsiteY1" fmla="*/ 885659 h 1526631"/>
              <a:gd name="connsiteX2" fmla="*/ 1296238 w 1296238"/>
              <a:gd name="connsiteY2" fmla="*/ 1196462 h 1526631"/>
              <a:gd name="connsiteX3" fmla="*/ 31827 w 1296238"/>
              <a:gd name="connsiteY3" fmla="*/ 1364390 h 1526631"/>
              <a:gd name="connsiteX4" fmla="*/ 405716 w 1296238"/>
              <a:gd name="connsiteY4" fmla="*/ 5837 h 1526631"/>
              <a:gd name="connsiteX0" fmla="*/ 409303 w 1299825"/>
              <a:gd name="connsiteY0" fmla="*/ 15879 h 1536673"/>
              <a:gd name="connsiteX1" fmla="*/ 1035539 w 1299825"/>
              <a:gd name="connsiteY1" fmla="*/ 667101 h 1536673"/>
              <a:gd name="connsiteX2" fmla="*/ 1299825 w 1299825"/>
              <a:gd name="connsiteY2" fmla="*/ 1206504 h 1536673"/>
              <a:gd name="connsiteX3" fmla="*/ 35414 w 1299825"/>
              <a:gd name="connsiteY3" fmla="*/ 1374432 h 1536673"/>
              <a:gd name="connsiteX4" fmla="*/ 409303 w 1299825"/>
              <a:gd name="connsiteY4" fmla="*/ 15879 h 1536673"/>
              <a:gd name="connsiteX0" fmla="*/ 276365 w 1328812"/>
              <a:gd name="connsiteY0" fmla="*/ 22684 h 1289806"/>
              <a:gd name="connsiteX1" fmla="*/ 1064526 w 1328812"/>
              <a:gd name="connsiteY1" fmla="*/ 435781 h 1289806"/>
              <a:gd name="connsiteX2" fmla="*/ 1328812 w 1328812"/>
              <a:gd name="connsiteY2" fmla="*/ 975184 h 1289806"/>
              <a:gd name="connsiteX3" fmla="*/ 64401 w 1328812"/>
              <a:gd name="connsiteY3" fmla="*/ 1143112 h 1289806"/>
              <a:gd name="connsiteX4" fmla="*/ 276365 w 1328812"/>
              <a:gd name="connsiteY4" fmla="*/ 22684 h 1289806"/>
              <a:gd name="connsiteX0" fmla="*/ 332727 w 1385174"/>
              <a:gd name="connsiteY0" fmla="*/ 25584 h 1292706"/>
              <a:gd name="connsiteX1" fmla="*/ 1120888 w 1385174"/>
              <a:gd name="connsiteY1" fmla="*/ 438681 h 1292706"/>
              <a:gd name="connsiteX2" fmla="*/ 1385174 w 1385174"/>
              <a:gd name="connsiteY2" fmla="*/ 978084 h 1292706"/>
              <a:gd name="connsiteX3" fmla="*/ 120763 w 1385174"/>
              <a:gd name="connsiteY3" fmla="*/ 1146012 h 1292706"/>
              <a:gd name="connsiteX4" fmla="*/ 332727 w 1385174"/>
              <a:gd name="connsiteY4" fmla="*/ 25584 h 1292706"/>
              <a:gd name="connsiteX0" fmla="*/ 243773 w 1296220"/>
              <a:gd name="connsiteY0" fmla="*/ 31758 h 1409217"/>
              <a:gd name="connsiteX1" fmla="*/ 1031934 w 1296220"/>
              <a:gd name="connsiteY1" fmla="*/ 444855 h 1409217"/>
              <a:gd name="connsiteX2" fmla="*/ 1296220 w 1296220"/>
              <a:gd name="connsiteY2" fmla="*/ 984258 h 1409217"/>
              <a:gd name="connsiteX3" fmla="*/ 70367 w 1296220"/>
              <a:gd name="connsiteY3" fmla="*/ 1325987 h 1409217"/>
              <a:gd name="connsiteX4" fmla="*/ 243773 w 1296220"/>
              <a:gd name="connsiteY4" fmla="*/ 31758 h 1409217"/>
              <a:gd name="connsiteX0" fmla="*/ 452532 w 1504979"/>
              <a:gd name="connsiteY0" fmla="*/ 31758 h 1404203"/>
              <a:gd name="connsiteX1" fmla="*/ 1240693 w 1504979"/>
              <a:gd name="connsiteY1" fmla="*/ 444855 h 1404203"/>
              <a:gd name="connsiteX2" fmla="*/ 1504979 w 1504979"/>
              <a:gd name="connsiteY2" fmla="*/ 984258 h 1404203"/>
              <a:gd name="connsiteX3" fmla="*/ 279126 w 1504979"/>
              <a:gd name="connsiteY3" fmla="*/ 1325987 h 1404203"/>
              <a:gd name="connsiteX4" fmla="*/ 452532 w 1504979"/>
              <a:gd name="connsiteY4" fmla="*/ 31758 h 14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79" h="1404203">
                <a:moveTo>
                  <a:pt x="452532" y="31758"/>
                </a:moveTo>
                <a:cubicBezTo>
                  <a:pt x="612793" y="-115097"/>
                  <a:pt x="1065285" y="286105"/>
                  <a:pt x="1240693" y="444855"/>
                </a:cubicBezTo>
                <a:cubicBezTo>
                  <a:pt x="1416101" y="603605"/>
                  <a:pt x="1504979" y="528539"/>
                  <a:pt x="1504979" y="984258"/>
                </a:cubicBezTo>
                <a:cubicBezTo>
                  <a:pt x="1504979" y="1439977"/>
                  <a:pt x="926865" y="881006"/>
                  <a:pt x="279126" y="1325987"/>
                </a:cubicBezTo>
                <a:cubicBezTo>
                  <a:pt x="-368613" y="1770968"/>
                  <a:pt x="292271" y="178613"/>
                  <a:pt x="452532" y="31758"/>
                </a:cubicBezTo>
                <a:close/>
              </a:path>
            </a:pathLst>
          </a:custGeom>
          <a:solidFill>
            <a:srgbClr val="76926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Elipse 17">
            <a:extLst>
              <a:ext uri="{FF2B5EF4-FFF2-40B4-BE49-F238E27FC236}">
                <a16:creationId xmlns:a16="http://schemas.microsoft.com/office/drawing/2014/main" id="{A179951E-591B-D48A-98AB-75DA0CE98765}"/>
              </a:ext>
            </a:extLst>
          </p:cNvPr>
          <p:cNvSpPr/>
          <p:nvPr/>
        </p:nvSpPr>
        <p:spPr>
          <a:xfrm>
            <a:off x="14146823" y="-3428096"/>
            <a:ext cx="1767592" cy="1688282"/>
          </a:xfrm>
          <a:custGeom>
            <a:avLst/>
            <a:gdLst>
              <a:gd name="connsiteX0" fmla="*/ 0 w 1538221"/>
              <a:gd name="connsiteY0" fmla="*/ 825153 h 1650306"/>
              <a:gd name="connsiteX1" fmla="*/ 769111 w 1538221"/>
              <a:gd name="connsiteY1" fmla="*/ 0 h 1650306"/>
              <a:gd name="connsiteX2" fmla="*/ 1538222 w 1538221"/>
              <a:gd name="connsiteY2" fmla="*/ 825153 h 1650306"/>
              <a:gd name="connsiteX3" fmla="*/ 769111 w 1538221"/>
              <a:gd name="connsiteY3" fmla="*/ 1650306 h 1650306"/>
              <a:gd name="connsiteX4" fmla="*/ 0 w 1538221"/>
              <a:gd name="connsiteY4" fmla="*/ 825153 h 1650306"/>
              <a:gd name="connsiteX0" fmla="*/ 0 w 1604897"/>
              <a:gd name="connsiteY0" fmla="*/ 835629 h 1720303"/>
              <a:gd name="connsiteX1" fmla="*/ 769111 w 1604897"/>
              <a:gd name="connsiteY1" fmla="*/ 10476 h 1720303"/>
              <a:gd name="connsiteX2" fmla="*/ 1604897 w 1604897"/>
              <a:gd name="connsiteY2" fmla="*/ 1349979 h 1720303"/>
              <a:gd name="connsiteX3" fmla="*/ 769111 w 1604897"/>
              <a:gd name="connsiteY3" fmla="*/ 1660782 h 1720303"/>
              <a:gd name="connsiteX4" fmla="*/ 0 w 1604897"/>
              <a:gd name="connsiteY4" fmla="*/ 835629 h 1720303"/>
              <a:gd name="connsiteX0" fmla="*/ 2557 w 1607454"/>
              <a:gd name="connsiteY0" fmla="*/ 430825 h 1315499"/>
              <a:gd name="connsiteX1" fmla="*/ 1038368 w 1607454"/>
              <a:gd name="connsiteY1" fmla="*/ 15247 h 1315499"/>
              <a:gd name="connsiteX2" fmla="*/ 1607454 w 1607454"/>
              <a:gd name="connsiteY2" fmla="*/ 945175 h 1315499"/>
              <a:gd name="connsiteX3" fmla="*/ 771668 w 1607454"/>
              <a:gd name="connsiteY3" fmla="*/ 1255978 h 1315499"/>
              <a:gd name="connsiteX4" fmla="*/ 2557 w 1607454"/>
              <a:gd name="connsiteY4" fmla="*/ 430825 h 1315499"/>
              <a:gd name="connsiteX0" fmla="*/ 34794 w 1639691"/>
              <a:gd name="connsiteY0" fmla="*/ 429943 h 1231497"/>
              <a:gd name="connsiteX1" fmla="*/ 1070605 w 1639691"/>
              <a:gd name="connsiteY1" fmla="*/ 14365 h 1231497"/>
              <a:gd name="connsiteX2" fmla="*/ 1639691 w 1639691"/>
              <a:gd name="connsiteY2" fmla="*/ 944293 h 1231497"/>
              <a:gd name="connsiteX3" fmla="*/ 375280 w 1639691"/>
              <a:gd name="connsiteY3" fmla="*/ 1112221 h 1231497"/>
              <a:gd name="connsiteX4" fmla="*/ 34794 w 1639691"/>
              <a:gd name="connsiteY4" fmla="*/ 429943 h 1231497"/>
              <a:gd name="connsiteX0" fmla="*/ 232522 w 1332594"/>
              <a:gd name="connsiteY0" fmla="*/ 99601 h 1427568"/>
              <a:gd name="connsiteX1" fmla="*/ 763508 w 1332594"/>
              <a:gd name="connsiteY1" fmla="*/ 179323 h 1427568"/>
              <a:gd name="connsiteX2" fmla="*/ 1332594 w 1332594"/>
              <a:gd name="connsiteY2" fmla="*/ 1109251 h 1427568"/>
              <a:gd name="connsiteX3" fmla="*/ 68183 w 1332594"/>
              <a:gd name="connsiteY3" fmla="*/ 1277179 h 1427568"/>
              <a:gd name="connsiteX4" fmla="*/ 232522 w 1332594"/>
              <a:gd name="connsiteY4" fmla="*/ 99601 h 1427568"/>
              <a:gd name="connsiteX0" fmla="*/ 236128 w 1336200"/>
              <a:gd name="connsiteY0" fmla="*/ 24107 h 1352074"/>
              <a:gd name="connsiteX1" fmla="*/ 900464 w 1336200"/>
              <a:gd name="connsiteY1" fmla="*/ 456254 h 1352074"/>
              <a:gd name="connsiteX2" fmla="*/ 1336200 w 1336200"/>
              <a:gd name="connsiteY2" fmla="*/ 1033757 h 1352074"/>
              <a:gd name="connsiteX3" fmla="*/ 71789 w 1336200"/>
              <a:gd name="connsiteY3" fmla="*/ 1201685 h 1352074"/>
              <a:gd name="connsiteX4" fmla="*/ 236128 w 1336200"/>
              <a:gd name="connsiteY4" fmla="*/ 24107 h 1352074"/>
              <a:gd name="connsiteX0" fmla="*/ 231544 w 1331616"/>
              <a:gd name="connsiteY0" fmla="*/ 7155 h 1335122"/>
              <a:gd name="connsiteX1" fmla="*/ 724430 w 1331616"/>
              <a:gd name="connsiteY1" fmla="*/ 706002 h 1335122"/>
              <a:gd name="connsiteX2" fmla="*/ 1331616 w 1331616"/>
              <a:gd name="connsiteY2" fmla="*/ 1016805 h 1335122"/>
              <a:gd name="connsiteX3" fmla="*/ 67205 w 1331616"/>
              <a:gd name="connsiteY3" fmla="*/ 1184733 h 1335122"/>
              <a:gd name="connsiteX4" fmla="*/ 231544 w 1331616"/>
              <a:gd name="connsiteY4" fmla="*/ 7155 h 1335122"/>
              <a:gd name="connsiteX0" fmla="*/ 231544 w 1331616"/>
              <a:gd name="connsiteY0" fmla="*/ 4989 h 1332956"/>
              <a:gd name="connsiteX1" fmla="*/ 724430 w 1331616"/>
              <a:gd name="connsiteY1" fmla="*/ 703836 h 1332956"/>
              <a:gd name="connsiteX2" fmla="*/ 1331616 w 1331616"/>
              <a:gd name="connsiteY2" fmla="*/ 1014639 h 1332956"/>
              <a:gd name="connsiteX3" fmla="*/ 67205 w 1331616"/>
              <a:gd name="connsiteY3" fmla="*/ 1182567 h 1332956"/>
              <a:gd name="connsiteX4" fmla="*/ 231544 w 1331616"/>
              <a:gd name="connsiteY4" fmla="*/ 4989 h 1332956"/>
              <a:gd name="connsiteX0" fmla="*/ 405716 w 1296238"/>
              <a:gd name="connsiteY0" fmla="*/ 5837 h 1526631"/>
              <a:gd name="connsiteX1" fmla="*/ 689052 w 1296238"/>
              <a:gd name="connsiteY1" fmla="*/ 885659 h 1526631"/>
              <a:gd name="connsiteX2" fmla="*/ 1296238 w 1296238"/>
              <a:gd name="connsiteY2" fmla="*/ 1196462 h 1526631"/>
              <a:gd name="connsiteX3" fmla="*/ 31827 w 1296238"/>
              <a:gd name="connsiteY3" fmla="*/ 1364390 h 1526631"/>
              <a:gd name="connsiteX4" fmla="*/ 405716 w 1296238"/>
              <a:gd name="connsiteY4" fmla="*/ 5837 h 1526631"/>
              <a:gd name="connsiteX0" fmla="*/ 409303 w 1299825"/>
              <a:gd name="connsiteY0" fmla="*/ 15879 h 1536673"/>
              <a:gd name="connsiteX1" fmla="*/ 1035539 w 1299825"/>
              <a:gd name="connsiteY1" fmla="*/ 667101 h 1536673"/>
              <a:gd name="connsiteX2" fmla="*/ 1299825 w 1299825"/>
              <a:gd name="connsiteY2" fmla="*/ 1206504 h 1536673"/>
              <a:gd name="connsiteX3" fmla="*/ 35414 w 1299825"/>
              <a:gd name="connsiteY3" fmla="*/ 1374432 h 1536673"/>
              <a:gd name="connsiteX4" fmla="*/ 409303 w 1299825"/>
              <a:gd name="connsiteY4" fmla="*/ 15879 h 1536673"/>
              <a:gd name="connsiteX0" fmla="*/ 276365 w 1328812"/>
              <a:gd name="connsiteY0" fmla="*/ 22684 h 1289806"/>
              <a:gd name="connsiteX1" fmla="*/ 1064526 w 1328812"/>
              <a:gd name="connsiteY1" fmla="*/ 435781 h 1289806"/>
              <a:gd name="connsiteX2" fmla="*/ 1328812 w 1328812"/>
              <a:gd name="connsiteY2" fmla="*/ 975184 h 1289806"/>
              <a:gd name="connsiteX3" fmla="*/ 64401 w 1328812"/>
              <a:gd name="connsiteY3" fmla="*/ 1143112 h 1289806"/>
              <a:gd name="connsiteX4" fmla="*/ 276365 w 1328812"/>
              <a:gd name="connsiteY4" fmla="*/ 22684 h 1289806"/>
              <a:gd name="connsiteX0" fmla="*/ 332727 w 1385174"/>
              <a:gd name="connsiteY0" fmla="*/ 25584 h 1292706"/>
              <a:gd name="connsiteX1" fmla="*/ 1120888 w 1385174"/>
              <a:gd name="connsiteY1" fmla="*/ 438681 h 1292706"/>
              <a:gd name="connsiteX2" fmla="*/ 1385174 w 1385174"/>
              <a:gd name="connsiteY2" fmla="*/ 978084 h 1292706"/>
              <a:gd name="connsiteX3" fmla="*/ 120763 w 1385174"/>
              <a:gd name="connsiteY3" fmla="*/ 1146012 h 1292706"/>
              <a:gd name="connsiteX4" fmla="*/ 332727 w 1385174"/>
              <a:gd name="connsiteY4" fmla="*/ 25584 h 1292706"/>
              <a:gd name="connsiteX0" fmla="*/ 243773 w 1296220"/>
              <a:gd name="connsiteY0" fmla="*/ 31758 h 1409217"/>
              <a:gd name="connsiteX1" fmla="*/ 1031934 w 1296220"/>
              <a:gd name="connsiteY1" fmla="*/ 444855 h 1409217"/>
              <a:gd name="connsiteX2" fmla="*/ 1296220 w 1296220"/>
              <a:gd name="connsiteY2" fmla="*/ 984258 h 1409217"/>
              <a:gd name="connsiteX3" fmla="*/ 70367 w 1296220"/>
              <a:gd name="connsiteY3" fmla="*/ 1325987 h 1409217"/>
              <a:gd name="connsiteX4" fmla="*/ 243773 w 1296220"/>
              <a:gd name="connsiteY4" fmla="*/ 31758 h 1409217"/>
              <a:gd name="connsiteX0" fmla="*/ 452532 w 1504979"/>
              <a:gd name="connsiteY0" fmla="*/ 31758 h 1404203"/>
              <a:gd name="connsiteX1" fmla="*/ 1240693 w 1504979"/>
              <a:gd name="connsiteY1" fmla="*/ 444855 h 1404203"/>
              <a:gd name="connsiteX2" fmla="*/ 1504979 w 1504979"/>
              <a:gd name="connsiteY2" fmla="*/ 984258 h 1404203"/>
              <a:gd name="connsiteX3" fmla="*/ 279126 w 1504979"/>
              <a:gd name="connsiteY3" fmla="*/ 1325987 h 1404203"/>
              <a:gd name="connsiteX4" fmla="*/ 452532 w 1504979"/>
              <a:gd name="connsiteY4" fmla="*/ 31758 h 14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79" h="1404203">
                <a:moveTo>
                  <a:pt x="452532" y="31758"/>
                </a:moveTo>
                <a:cubicBezTo>
                  <a:pt x="612793" y="-115097"/>
                  <a:pt x="1065285" y="286105"/>
                  <a:pt x="1240693" y="444855"/>
                </a:cubicBezTo>
                <a:cubicBezTo>
                  <a:pt x="1416101" y="603605"/>
                  <a:pt x="1504979" y="528539"/>
                  <a:pt x="1504979" y="984258"/>
                </a:cubicBezTo>
                <a:cubicBezTo>
                  <a:pt x="1504979" y="1439977"/>
                  <a:pt x="926865" y="881006"/>
                  <a:pt x="279126" y="1325987"/>
                </a:cubicBezTo>
                <a:cubicBezTo>
                  <a:pt x="-368613" y="1770968"/>
                  <a:pt x="292271" y="178613"/>
                  <a:pt x="452532" y="31758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F261B68-B8A2-9A06-B1C3-E299457C2A52}"/>
              </a:ext>
            </a:extLst>
          </p:cNvPr>
          <p:cNvSpPr/>
          <p:nvPr/>
        </p:nvSpPr>
        <p:spPr>
          <a:xfrm>
            <a:off x="13054021" y="-3580496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27F3BAB-8FF4-663A-E75D-387107EDA041}"/>
              </a:ext>
            </a:extLst>
          </p:cNvPr>
          <p:cNvSpPr/>
          <p:nvPr/>
        </p:nvSpPr>
        <p:spPr>
          <a:xfrm>
            <a:off x="16160849" y="-1838440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C878D0-9BE4-EF51-4E08-16D142F5E2EA}"/>
              </a:ext>
            </a:extLst>
          </p:cNvPr>
          <p:cNvSpPr/>
          <p:nvPr/>
        </p:nvSpPr>
        <p:spPr>
          <a:xfrm>
            <a:off x="15853735" y="-1534555"/>
            <a:ext cx="121359" cy="121359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3866334-BDD6-2AE7-B858-289D0A485569}"/>
              </a:ext>
            </a:extLst>
          </p:cNvPr>
          <p:cNvSpPr/>
          <p:nvPr/>
        </p:nvSpPr>
        <p:spPr>
          <a:xfrm>
            <a:off x="13807826" y="-3025005"/>
            <a:ext cx="138205" cy="138205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739E5B5-2D58-6A92-9EFF-13BE4F3238B0}"/>
              </a:ext>
            </a:extLst>
          </p:cNvPr>
          <p:cNvSpPr/>
          <p:nvPr/>
        </p:nvSpPr>
        <p:spPr>
          <a:xfrm>
            <a:off x="15199192" y="-2599191"/>
            <a:ext cx="93710" cy="93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D2C2BE-DC0A-FE6F-BB73-9A7C4EA76512}"/>
              </a:ext>
            </a:extLst>
          </p:cNvPr>
          <p:cNvSpPr/>
          <p:nvPr/>
        </p:nvSpPr>
        <p:spPr>
          <a:xfrm>
            <a:off x="14594169" y="-2553829"/>
            <a:ext cx="138205" cy="13820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17">
            <a:extLst>
              <a:ext uri="{FF2B5EF4-FFF2-40B4-BE49-F238E27FC236}">
                <a16:creationId xmlns:a16="http://schemas.microsoft.com/office/drawing/2014/main" id="{DD0A0B94-E406-48C0-9A23-EAEEA223C47B}"/>
              </a:ext>
            </a:extLst>
          </p:cNvPr>
          <p:cNvSpPr/>
          <p:nvPr/>
        </p:nvSpPr>
        <p:spPr>
          <a:xfrm>
            <a:off x="15560553" y="-4374866"/>
            <a:ext cx="1767592" cy="1688282"/>
          </a:xfrm>
          <a:custGeom>
            <a:avLst/>
            <a:gdLst>
              <a:gd name="connsiteX0" fmla="*/ 0 w 1538221"/>
              <a:gd name="connsiteY0" fmla="*/ 825153 h 1650306"/>
              <a:gd name="connsiteX1" fmla="*/ 769111 w 1538221"/>
              <a:gd name="connsiteY1" fmla="*/ 0 h 1650306"/>
              <a:gd name="connsiteX2" fmla="*/ 1538222 w 1538221"/>
              <a:gd name="connsiteY2" fmla="*/ 825153 h 1650306"/>
              <a:gd name="connsiteX3" fmla="*/ 769111 w 1538221"/>
              <a:gd name="connsiteY3" fmla="*/ 1650306 h 1650306"/>
              <a:gd name="connsiteX4" fmla="*/ 0 w 1538221"/>
              <a:gd name="connsiteY4" fmla="*/ 825153 h 1650306"/>
              <a:gd name="connsiteX0" fmla="*/ 0 w 1604897"/>
              <a:gd name="connsiteY0" fmla="*/ 835629 h 1720303"/>
              <a:gd name="connsiteX1" fmla="*/ 769111 w 1604897"/>
              <a:gd name="connsiteY1" fmla="*/ 10476 h 1720303"/>
              <a:gd name="connsiteX2" fmla="*/ 1604897 w 1604897"/>
              <a:gd name="connsiteY2" fmla="*/ 1349979 h 1720303"/>
              <a:gd name="connsiteX3" fmla="*/ 769111 w 1604897"/>
              <a:gd name="connsiteY3" fmla="*/ 1660782 h 1720303"/>
              <a:gd name="connsiteX4" fmla="*/ 0 w 1604897"/>
              <a:gd name="connsiteY4" fmla="*/ 835629 h 1720303"/>
              <a:gd name="connsiteX0" fmla="*/ 2557 w 1607454"/>
              <a:gd name="connsiteY0" fmla="*/ 430825 h 1315499"/>
              <a:gd name="connsiteX1" fmla="*/ 1038368 w 1607454"/>
              <a:gd name="connsiteY1" fmla="*/ 15247 h 1315499"/>
              <a:gd name="connsiteX2" fmla="*/ 1607454 w 1607454"/>
              <a:gd name="connsiteY2" fmla="*/ 945175 h 1315499"/>
              <a:gd name="connsiteX3" fmla="*/ 771668 w 1607454"/>
              <a:gd name="connsiteY3" fmla="*/ 1255978 h 1315499"/>
              <a:gd name="connsiteX4" fmla="*/ 2557 w 1607454"/>
              <a:gd name="connsiteY4" fmla="*/ 430825 h 1315499"/>
              <a:gd name="connsiteX0" fmla="*/ 34794 w 1639691"/>
              <a:gd name="connsiteY0" fmla="*/ 429943 h 1231497"/>
              <a:gd name="connsiteX1" fmla="*/ 1070605 w 1639691"/>
              <a:gd name="connsiteY1" fmla="*/ 14365 h 1231497"/>
              <a:gd name="connsiteX2" fmla="*/ 1639691 w 1639691"/>
              <a:gd name="connsiteY2" fmla="*/ 944293 h 1231497"/>
              <a:gd name="connsiteX3" fmla="*/ 375280 w 1639691"/>
              <a:gd name="connsiteY3" fmla="*/ 1112221 h 1231497"/>
              <a:gd name="connsiteX4" fmla="*/ 34794 w 1639691"/>
              <a:gd name="connsiteY4" fmla="*/ 429943 h 1231497"/>
              <a:gd name="connsiteX0" fmla="*/ 232522 w 1332594"/>
              <a:gd name="connsiteY0" fmla="*/ 99601 h 1427568"/>
              <a:gd name="connsiteX1" fmla="*/ 763508 w 1332594"/>
              <a:gd name="connsiteY1" fmla="*/ 179323 h 1427568"/>
              <a:gd name="connsiteX2" fmla="*/ 1332594 w 1332594"/>
              <a:gd name="connsiteY2" fmla="*/ 1109251 h 1427568"/>
              <a:gd name="connsiteX3" fmla="*/ 68183 w 1332594"/>
              <a:gd name="connsiteY3" fmla="*/ 1277179 h 1427568"/>
              <a:gd name="connsiteX4" fmla="*/ 232522 w 1332594"/>
              <a:gd name="connsiteY4" fmla="*/ 99601 h 1427568"/>
              <a:gd name="connsiteX0" fmla="*/ 236128 w 1336200"/>
              <a:gd name="connsiteY0" fmla="*/ 24107 h 1352074"/>
              <a:gd name="connsiteX1" fmla="*/ 900464 w 1336200"/>
              <a:gd name="connsiteY1" fmla="*/ 456254 h 1352074"/>
              <a:gd name="connsiteX2" fmla="*/ 1336200 w 1336200"/>
              <a:gd name="connsiteY2" fmla="*/ 1033757 h 1352074"/>
              <a:gd name="connsiteX3" fmla="*/ 71789 w 1336200"/>
              <a:gd name="connsiteY3" fmla="*/ 1201685 h 1352074"/>
              <a:gd name="connsiteX4" fmla="*/ 236128 w 1336200"/>
              <a:gd name="connsiteY4" fmla="*/ 24107 h 1352074"/>
              <a:gd name="connsiteX0" fmla="*/ 231544 w 1331616"/>
              <a:gd name="connsiteY0" fmla="*/ 7155 h 1335122"/>
              <a:gd name="connsiteX1" fmla="*/ 724430 w 1331616"/>
              <a:gd name="connsiteY1" fmla="*/ 706002 h 1335122"/>
              <a:gd name="connsiteX2" fmla="*/ 1331616 w 1331616"/>
              <a:gd name="connsiteY2" fmla="*/ 1016805 h 1335122"/>
              <a:gd name="connsiteX3" fmla="*/ 67205 w 1331616"/>
              <a:gd name="connsiteY3" fmla="*/ 1184733 h 1335122"/>
              <a:gd name="connsiteX4" fmla="*/ 231544 w 1331616"/>
              <a:gd name="connsiteY4" fmla="*/ 7155 h 1335122"/>
              <a:gd name="connsiteX0" fmla="*/ 231544 w 1331616"/>
              <a:gd name="connsiteY0" fmla="*/ 4989 h 1332956"/>
              <a:gd name="connsiteX1" fmla="*/ 724430 w 1331616"/>
              <a:gd name="connsiteY1" fmla="*/ 703836 h 1332956"/>
              <a:gd name="connsiteX2" fmla="*/ 1331616 w 1331616"/>
              <a:gd name="connsiteY2" fmla="*/ 1014639 h 1332956"/>
              <a:gd name="connsiteX3" fmla="*/ 67205 w 1331616"/>
              <a:gd name="connsiteY3" fmla="*/ 1182567 h 1332956"/>
              <a:gd name="connsiteX4" fmla="*/ 231544 w 1331616"/>
              <a:gd name="connsiteY4" fmla="*/ 4989 h 1332956"/>
              <a:gd name="connsiteX0" fmla="*/ 405716 w 1296238"/>
              <a:gd name="connsiteY0" fmla="*/ 5837 h 1526631"/>
              <a:gd name="connsiteX1" fmla="*/ 689052 w 1296238"/>
              <a:gd name="connsiteY1" fmla="*/ 885659 h 1526631"/>
              <a:gd name="connsiteX2" fmla="*/ 1296238 w 1296238"/>
              <a:gd name="connsiteY2" fmla="*/ 1196462 h 1526631"/>
              <a:gd name="connsiteX3" fmla="*/ 31827 w 1296238"/>
              <a:gd name="connsiteY3" fmla="*/ 1364390 h 1526631"/>
              <a:gd name="connsiteX4" fmla="*/ 405716 w 1296238"/>
              <a:gd name="connsiteY4" fmla="*/ 5837 h 1526631"/>
              <a:gd name="connsiteX0" fmla="*/ 409303 w 1299825"/>
              <a:gd name="connsiteY0" fmla="*/ 15879 h 1536673"/>
              <a:gd name="connsiteX1" fmla="*/ 1035539 w 1299825"/>
              <a:gd name="connsiteY1" fmla="*/ 667101 h 1536673"/>
              <a:gd name="connsiteX2" fmla="*/ 1299825 w 1299825"/>
              <a:gd name="connsiteY2" fmla="*/ 1206504 h 1536673"/>
              <a:gd name="connsiteX3" fmla="*/ 35414 w 1299825"/>
              <a:gd name="connsiteY3" fmla="*/ 1374432 h 1536673"/>
              <a:gd name="connsiteX4" fmla="*/ 409303 w 1299825"/>
              <a:gd name="connsiteY4" fmla="*/ 15879 h 1536673"/>
              <a:gd name="connsiteX0" fmla="*/ 276365 w 1328812"/>
              <a:gd name="connsiteY0" fmla="*/ 22684 h 1289806"/>
              <a:gd name="connsiteX1" fmla="*/ 1064526 w 1328812"/>
              <a:gd name="connsiteY1" fmla="*/ 435781 h 1289806"/>
              <a:gd name="connsiteX2" fmla="*/ 1328812 w 1328812"/>
              <a:gd name="connsiteY2" fmla="*/ 975184 h 1289806"/>
              <a:gd name="connsiteX3" fmla="*/ 64401 w 1328812"/>
              <a:gd name="connsiteY3" fmla="*/ 1143112 h 1289806"/>
              <a:gd name="connsiteX4" fmla="*/ 276365 w 1328812"/>
              <a:gd name="connsiteY4" fmla="*/ 22684 h 1289806"/>
              <a:gd name="connsiteX0" fmla="*/ 332727 w 1385174"/>
              <a:gd name="connsiteY0" fmla="*/ 25584 h 1292706"/>
              <a:gd name="connsiteX1" fmla="*/ 1120888 w 1385174"/>
              <a:gd name="connsiteY1" fmla="*/ 438681 h 1292706"/>
              <a:gd name="connsiteX2" fmla="*/ 1385174 w 1385174"/>
              <a:gd name="connsiteY2" fmla="*/ 978084 h 1292706"/>
              <a:gd name="connsiteX3" fmla="*/ 120763 w 1385174"/>
              <a:gd name="connsiteY3" fmla="*/ 1146012 h 1292706"/>
              <a:gd name="connsiteX4" fmla="*/ 332727 w 1385174"/>
              <a:gd name="connsiteY4" fmla="*/ 25584 h 1292706"/>
              <a:gd name="connsiteX0" fmla="*/ 243773 w 1296220"/>
              <a:gd name="connsiteY0" fmla="*/ 31758 h 1409217"/>
              <a:gd name="connsiteX1" fmla="*/ 1031934 w 1296220"/>
              <a:gd name="connsiteY1" fmla="*/ 444855 h 1409217"/>
              <a:gd name="connsiteX2" fmla="*/ 1296220 w 1296220"/>
              <a:gd name="connsiteY2" fmla="*/ 984258 h 1409217"/>
              <a:gd name="connsiteX3" fmla="*/ 70367 w 1296220"/>
              <a:gd name="connsiteY3" fmla="*/ 1325987 h 1409217"/>
              <a:gd name="connsiteX4" fmla="*/ 243773 w 1296220"/>
              <a:gd name="connsiteY4" fmla="*/ 31758 h 1409217"/>
              <a:gd name="connsiteX0" fmla="*/ 452532 w 1504979"/>
              <a:gd name="connsiteY0" fmla="*/ 31758 h 1404203"/>
              <a:gd name="connsiteX1" fmla="*/ 1240693 w 1504979"/>
              <a:gd name="connsiteY1" fmla="*/ 444855 h 1404203"/>
              <a:gd name="connsiteX2" fmla="*/ 1504979 w 1504979"/>
              <a:gd name="connsiteY2" fmla="*/ 984258 h 1404203"/>
              <a:gd name="connsiteX3" fmla="*/ 279126 w 1504979"/>
              <a:gd name="connsiteY3" fmla="*/ 1325987 h 1404203"/>
              <a:gd name="connsiteX4" fmla="*/ 452532 w 1504979"/>
              <a:gd name="connsiteY4" fmla="*/ 31758 h 14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79" h="1404203">
                <a:moveTo>
                  <a:pt x="452532" y="31758"/>
                </a:moveTo>
                <a:cubicBezTo>
                  <a:pt x="612793" y="-115097"/>
                  <a:pt x="1065285" y="286105"/>
                  <a:pt x="1240693" y="444855"/>
                </a:cubicBezTo>
                <a:cubicBezTo>
                  <a:pt x="1416101" y="603605"/>
                  <a:pt x="1504979" y="528539"/>
                  <a:pt x="1504979" y="984258"/>
                </a:cubicBezTo>
                <a:cubicBezTo>
                  <a:pt x="1504979" y="1439977"/>
                  <a:pt x="926865" y="881006"/>
                  <a:pt x="279126" y="1325987"/>
                </a:cubicBezTo>
                <a:cubicBezTo>
                  <a:pt x="-368613" y="1770968"/>
                  <a:pt x="292271" y="178613"/>
                  <a:pt x="452532" y="31758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5" name="Elipse 20">
            <a:extLst>
              <a:ext uri="{FF2B5EF4-FFF2-40B4-BE49-F238E27FC236}">
                <a16:creationId xmlns:a16="http://schemas.microsoft.com/office/drawing/2014/main" id="{53ED3E09-06C4-764B-5828-4C18B8070D68}"/>
              </a:ext>
            </a:extLst>
          </p:cNvPr>
          <p:cNvSpPr/>
          <p:nvPr/>
        </p:nvSpPr>
        <p:spPr>
          <a:xfrm>
            <a:off x="-3423693" y="7596583"/>
            <a:ext cx="2115762" cy="1635374"/>
          </a:xfrm>
          <a:custGeom>
            <a:avLst/>
            <a:gdLst>
              <a:gd name="connsiteX0" fmla="*/ 0 w 2964396"/>
              <a:gd name="connsiteY0" fmla="*/ 1177557 h 2355113"/>
              <a:gd name="connsiteX1" fmla="*/ 1482198 w 2964396"/>
              <a:gd name="connsiteY1" fmla="*/ 0 h 2355113"/>
              <a:gd name="connsiteX2" fmla="*/ 2964396 w 2964396"/>
              <a:gd name="connsiteY2" fmla="*/ 1177557 h 2355113"/>
              <a:gd name="connsiteX3" fmla="*/ 1482198 w 2964396"/>
              <a:gd name="connsiteY3" fmla="*/ 2355114 h 2355113"/>
              <a:gd name="connsiteX4" fmla="*/ 0 w 2964396"/>
              <a:gd name="connsiteY4" fmla="*/ 1177557 h 2355113"/>
              <a:gd name="connsiteX0" fmla="*/ 680 w 2965076"/>
              <a:gd name="connsiteY0" fmla="*/ 253500 h 1431057"/>
              <a:gd name="connsiteX1" fmla="*/ 1635278 w 2965076"/>
              <a:gd name="connsiteY1" fmla="*/ 409443 h 1431057"/>
              <a:gd name="connsiteX2" fmla="*/ 2965076 w 2965076"/>
              <a:gd name="connsiteY2" fmla="*/ 253500 h 1431057"/>
              <a:gd name="connsiteX3" fmla="*/ 1482878 w 2965076"/>
              <a:gd name="connsiteY3" fmla="*/ 1431057 h 1431057"/>
              <a:gd name="connsiteX4" fmla="*/ 680 w 2965076"/>
              <a:gd name="connsiteY4" fmla="*/ 253500 h 1431057"/>
              <a:gd name="connsiteX0" fmla="*/ 203 w 2964599"/>
              <a:gd name="connsiteY0" fmla="*/ 253500 h 1021482"/>
              <a:gd name="connsiteX1" fmla="*/ 1634801 w 2964599"/>
              <a:gd name="connsiteY1" fmla="*/ 409443 h 1021482"/>
              <a:gd name="connsiteX2" fmla="*/ 2964599 w 2964599"/>
              <a:gd name="connsiteY2" fmla="*/ 253500 h 1021482"/>
              <a:gd name="connsiteX3" fmla="*/ 1549076 w 2964599"/>
              <a:gd name="connsiteY3" fmla="*/ 1021482 h 1021482"/>
              <a:gd name="connsiteX4" fmla="*/ 203 w 2964599"/>
              <a:gd name="connsiteY4" fmla="*/ 253500 h 1021482"/>
              <a:gd name="connsiteX0" fmla="*/ 193 w 2621689"/>
              <a:gd name="connsiteY0" fmla="*/ 823077 h 1061750"/>
              <a:gd name="connsiteX1" fmla="*/ 1291891 w 2621689"/>
              <a:gd name="connsiteY1" fmla="*/ 426570 h 1061750"/>
              <a:gd name="connsiteX2" fmla="*/ 2621689 w 2621689"/>
              <a:gd name="connsiteY2" fmla="*/ 270627 h 1061750"/>
              <a:gd name="connsiteX3" fmla="*/ 1206166 w 2621689"/>
              <a:gd name="connsiteY3" fmla="*/ 1038609 h 1061750"/>
              <a:gd name="connsiteX4" fmla="*/ 193 w 2621689"/>
              <a:gd name="connsiteY4" fmla="*/ 823077 h 1061750"/>
              <a:gd name="connsiteX0" fmla="*/ 49117 w 2670613"/>
              <a:gd name="connsiteY0" fmla="*/ 823077 h 1201405"/>
              <a:gd name="connsiteX1" fmla="*/ 1340815 w 2670613"/>
              <a:gd name="connsiteY1" fmla="*/ 426570 h 1201405"/>
              <a:gd name="connsiteX2" fmla="*/ 2670613 w 2670613"/>
              <a:gd name="connsiteY2" fmla="*/ 270627 h 1201405"/>
              <a:gd name="connsiteX3" fmla="*/ 1255090 w 2670613"/>
              <a:gd name="connsiteY3" fmla="*/ 1038609 h 1201405"/>
              <a:gd name="connsiteX4" fmla="*/ 49117 w 2670613"/>
              <a:gd name="connsiteY4" fmla="*/ 823077 h 1201405"/>
              <a:gd name="connsiteX0" fmla="*/ 47208 w 2316279"/>
              <a:gd name="connsiteY0" fmla="*/ 524374 h 879667"/>
              <a:gd name="connsiteX1" fmla="*/ 1338906 w 2316279"/>
              <a:gd name="connsiteY1" fmla="*/ 127867 h 879667"/>
              <a:gd name="connsiteX2" fmla="*/ 2316279 w 2316279"/>
              <a:gd name="connsiteY2" fmla="*/ 381499 h 879667"/>
              <a:gd name="connsiteX3" fmla="*/ 1253181 w 2316279"/>
              <a:gd name="connsiteY3" fmla="*/ 739906 h 879667"/>
              <a:gd name="connsiteX4" fmla="*/ 47208 w 2316279"/>
              <a:gd name="connsiteY4" fmla="*/ 524374 h 879667"/>
              <a:gd name="connsiteX0" fmla="*/ 47208 w 2316279"/>
              <a:gd name="connsiteY0" fmla="*/ 829405 h 1184698"/>
              <a:gd name="connsiteX1" fmla="*/ 1338906 w 2316279"/>
              <a:gd name="connsiteY1" fmla="*/ 432898 h 1184698"/>
              <a:gd name="connsiteX2" fmla="*/ 2316279 w 2316279"/>
              <a:gd name="connsiteY2" fmla="*/ 686530 h 1184698"/>
              <a:gd name="connsiteX3" fmla="*/ 1253181 w 2316279"/>
              <a:gd name="connsiteY3" fmla="*/ 1044937 h 1184698"/>
              <a:gd name="connsiteX4" fmla="*/ 47208 w 2316279"/>
              <a:gd name="connsiteY4" fmla="*/ 829405 h 1184698"/>
              <a:gd name="connsiteX0" fmla="*/ 304 w 2269375"/>
              <a:gd name="connsiteY0" fmla="*/ 933509 h 1205067"/>
              <a:gd name="connsiteX1" fmla="*/ 1101502 w 2269375"/>
              <a:gd name="connsiteY1" fmla="*/ 260777 h 1205067"/>
              <a:gd name="connsiteX2" fmla="*/ 2269375 w 2269375"/>
              <a:gd name="connsiteY2" fmla="*/ 790634 h 1205067"/>
              <a:gd name="connsiteX3" fmla="*/ 1206277 w 2269375"/>
              <a:gd name="connsiteY3" fmla="*/ 1149041 h 1205067"/>
              <a:gd name="connsiteX4" fmla="*/ 304 w 2269375"/>
              <a:gd name="connsiteY4" fmla="*/ 933509 h 1205067"/>
              <a:gd name="connsiteX0" fmla="*/ 139 w 2269210"/>
              <a:gd name="connsiteY0" fmla="*/ 1050047 h 1321605"/>
              <a:gd name="connsiteX1" fmla="*/ 1101337 w 2269210"/>
              <a:gd name="connsiteY1" fmla="*/ 377315 h 1321605"/>
              <a:gd name="connsiteX2" fmla="*/ 2269210 w 2269210"/>
              <a:gd name="connsiteY2" fmla="*/ 907172 h 1321605"/>
              <a:gd name="connsiteX3" fmla="*/ 1206112 w 2269210"/>
              <a:gd name="connsiteY3" fmla="*/ 1265579 h 1321605"/>
              <a:gd name="connsiteX4" fmla="*/ 139 w 2269210"/>
              <a:gd name="connsiteY4" fmla="*/ 1050047 h 1321605"/>
              <a:gd name="connsiteX0" fmla="*/ 256 w 2269327"/>
              <a:gd name="connsiteY0" fmla="*/ 1050047 h 1638069"/>
              <a:gd name="connsiteX1" fmla="*/ 1101454 w 2269327"/>
              <a:gd name="connsiteY1" fmla="*/ 377315 h 1638069"/>
              <a:gd name="connsiteX2" fmla="*/ 2269327 w 2269327"/>
              <a:gd name="connsiteY2" fmla="*/ 907172 h 1638069"/>
              <a:gd name="connsiteX3" fmla="*/ 1244329 w 2269327"/>
              <a:gd name="connsiteY3" fmla="*/ 1637054 h 1638069"/>
              <a:gd name="connsiteX4" fmla="*/ 256 w 2269327"/>
              <a:gd name="connsiteY4" fmla="*/ 1050047 h 1638069"/>
              <a:gd name="connsiteX0" fmla="*/ 1021 w 1850992"/>
              <a:gd name="connsiteY0" fmla="*/ 1003945 h 1526735"/>
              <a:gd name="connsiteX1" fmla="*/ 683119 w 1850992"/>
              <a:gd name="connsiteY1" fmla="*/ 264538 h 1526735"/>
              <a:gd name="connsiteX2" fmla="*/ 1850992 w 1850992"/>
              <a:gd name="connsiteY2" fmla="*/ 794395 h 1526735"/>
              <a:gd name="connsiteX3" fmla="*/ 825994 w 1850992"/>
              <a:gd name="connsiteY3" fmla="*/ 1524277 h 1526735"/>
              <a:gd name="connsiteX4" fmla="*/ 1021 w 1850992"/>
              <a:gd name="connsiteY4" fmla="*/ 1003945 h 1526735"/>
              <a:gd name="connsiteX0" fmla="*/ 10957 w 1860928"/>
              <a:gd name="connsiteY0" fmla="*/ 1121391 h 1644465"/>
              <a:gd name="connsiteX1" fmla="*/ 464455 w 1860928"/>
              <a:gd name="connsiteY1" fmla="*/ 143859 h 1644465"/>
              <a:gd name="connsiteX2" fmla="*/ 1860928 w 1860928"/>
              <a:gd name="connsiteY2" fmla="*/ 911841 h 1644465"/>
              <a:gd name="connsiteX3" fmla="*/ 835930 w 1860928"/>
              <a:gd name="connsiteY3" fmla="*/ 1641723 h 1644465"/>
              <a:gd name="connsiteX4" fmla="*/ 10957 w 1860928"/>
              <a:gd name="connsiteY4" fmla="*/ 1121391 h 1644465"/>
              <a:gd name="connsiteX0" fmla="*/ 5376 w 1855347"/>
              <a:gd name="connsiteY0" fmla="*/ 1284318 h 1807392"/>
              <a:gd name="connsiteX1" fmla="*/ 458874 w 1855347"/>
              <a:gd name="connsiteY1" fmla="*/ 306786 h 1807392"/>
              <a:gd name="connsiteX2" fmla="*/ 1855347 w 1855347"/>
              <a:gd name="connsiteY2" fmla="*/ 1074768 h 1807392"/>
              <a:gd name="connsiteX3" fmla="*/ 830349 w 1855347"/>
              <a:gd name="connsiteY3" fmla="*/ 1804650 h 1807392"/>
              <a:gd name="connsiteX4" fmla="*/ 5376 w 1855347"/>
              <a:gd name="connsiteY4" fmla="*/ 1284318 h 1807392"/>
              <a:gd name="connsiteX0" fmla="*/ 2350 w 1852321"/>
              <a:gd name="connsiteY0" fmla="*/ 1183761 h 1706835"/>
              <a:gd name="connsiteX1" fmla="*/ 455848 w 1852321"/>
              <a:gd name="connsiteY1" fmla="*/ 206229 h 1706835"/>
              <a:gd name="connsiteX2" fmla="*/ 1852321 w 1852321"/>
              <a:gd name="connsiteY2" fmla="*/ 974211 h 1706835"/>
              <a:gd name="connsiteX3" fmla="*/ 827323 w 1852321"/>
              <a:gd name="connsiteY3" fmla="*/ 1704093 h 1706835"/>
              <a:gd name="connsiteX4" fmla="*/ 2350 w 1852321"/>
              <a:gd name="connsiteY4" fmla="*/ 1183761 h 1706835"/>
              <a:gd name="connsiteX0" fmla="*/ 2350 w 1914194"/>
              <a:gd name="connsiteY0" fmla="*/ 1180696 h 1703770"/>
              <a:gd name="connsiteX1" fmla="*/ 455848 w 1914194"/>
              <a:gd name="connsiteY1" fmla="*/ 203164 h 1703770"/>
              <a:gd name="connsiteX2" fmla="*/ 1852321 w 1914194"/>
              <a:gd name="connsiteY2" fmla="*/ 971146 h 1703770"/>
              <a:gd name="connsiteX3" fmla="*/ 827323 w 1914194"/>
              <a:gd name="connsiteY3" fmla="*/ 1701028 h 1703770"/>
              <a:gd name="connsiteX4" fmla="*/ 2350 w 1914194"/>
              <a:gd name="connsiteY4" fmla="*/ 1180696 h 1703770"/>
              <a:gd name="connsiteX0" fmla="*/ 2350 w 1914194"/>
              <a:gd name="connsiteY0" fmla="*/ 1180696 h 1843473"/>
              <a:gd name="connsiteX1" fmla="*/ 455848 w 1914194"/>
              <a:gd name="connsiteY1" fmla="*/ 203164 h 1843473"/>
              <a:gd name="connsiteX2" fmla="*/ 1852321 w 1914194"/>
              <a:gd name="connsiteY2" fmla="*/ 971146 h 1843473"/>
              <a:gd name="connsiteX3" fmla="*/ 827323 w 1914194"/>
              <a:gd name="connsiteY3" fmla="*/ 1701028 h 1843473"/>
              <a:gd name="connsiteX4" fmla="*/ 2350 w 1914194"/>
              <a:gd name="connsiteY4" fmla="*/ 1180696 h 1843473"/>
              <a:gd name="connsiteX0" fmla="*/ 143251 w 2055095"/>
              <a:gd name="connsiteY0" fmla="*/ 1180696 h 1815836"/>
              <a:gd name="connsiteX1" fmla="*/ 596749 w 2055095"/>
              <a:gd name="connsiteY1" fmla="*/ 203164 h 1815836"/>
              <a:gd name="connsiteX2" fmla="*/ 1993222 w 2055095"/>
              <a:gd name="connsiteY2" fmla="*/ 971146 h 1815836"/>
              <a:gd name="connsiteX3" fmla="*/ 968224 w 2055095"/>
              <a:gd name="connsiteY3" fmla="*/ 1701028 h 1815836"/>
              <a:gd name="connsiteX4" fmla="*/ 143251 w 2055095"/>
              <a:gd name="connsiteY4" fmla="*/ 1180696 h 1815836"/>
              <a:gd name="connsiteX0" fmla="*/ 177217 w 2099874"/>
              <a:gd name="connsiteY0" fmla="*/ 1359524 h 1994664"/>
              <a:gd name="connsiteX1" fmla="*/ 630715 w 2099874"/>
              <a:gd name="connsiteY1" fmla="*/ 381992 h 1994664"/>
              <a:gd name="connsiteX2" fmla="*/ 2027188 w 2099874"/>
              <a:gd name="connsiteY2" fmla="*/ 1149974 h 1994664"/>
              <a:gd name="connsiteX3" fmla="*/ 1002190 w 2099874"/>
              <a:gd name="connsiteY3" fmla="*/ 1879856 h 1994664"/>
              <a:gd name="connsiteX4" fmla="*/ 177217 w 2099874"/>
              <a:gd name="connsiteY4" fmla="*/ 1359524 h 1994664"/>
              <a:gd name="connsiteX0" fmla="*/ 259810 w 2115762"/>
              <a:gd name="connsiteY0" fmla="*/ 1057144 h 1635374"/>
              <a:gd name="connsiteX1" fmla="*/ 627583 w 2115762"/>
              <a:gd name="connsiteY1" fmla="*/ 136762 h 1635374"/>
              <a:gd name="connsiteX2" fmla="*/ 2024056 w 2115762"/>
              <a:gd name="connsiteY2" fmla="*/ 904744 h 1635374"/>
              <a:gd name="connsiteX3" fmla="*/ 999058 w 2115762"/>
              <a:gd name="connsiteY3" fmla="*/ 1634626 h 1635374"/>
              <a:gd name="connsiteX4" fmla="*/ 259810 w 2115762"/>
              <a:gd name="connsiteY4" fmla="*/ 1057144 h 163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762" h="1635374">
                <a:moveTo>
                  <a:pt x="259810" y="1057144"/>
                </a:moveTo>
                <a:cubicBezTo>
                  <a:pt x="-383127" y="1083725"/>
                  <a:pt x="333542" y="162162"/>
                  <a:pt x="627583" y="136762"/>
                </a:cubicBezTo>
                <a:cubicBezTo>
                  <a:pt x="921624" y="111362"/>
                  <a:pt x="2509831" y="-450453"/>
                  <a:pt x="2024056" y="904744"/>
                </a:cubicBezTo>
                <a:cubicBezTo>
                  <a:pt x="2024056" y="1555091"/>
                  <a:pt x="1293099" y="1609226"/>
                  <a:pt x="999058" y="1634626"/>
                </a:cubicBezTo>
                <a:cubicBezTo>
                  <a:pt x="705017" y="1660026"/>
                  <a:pt x="902747" y="1030563"/>
                  <a:pt x="259810" y="1057144"/>
                </a:cubicBezTo>
                <a:close/>
              </a:path>
            </a:pathLst>
          </a:custGeom>
          <a:solidFill>
            <a:srgbClr val="76926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lipse 20">
            <a:extLst>
              <a:ext uri="{FF2B5EF4-FFF2-40B4-BE49-F238E27FC236}">
                <a16:creationId xmlns:a16="http://schemas.microsoft.com/office/drawing/2014/main" id="{C84C41FE-5981-586D-5F9C-537BBB4E3644}"/>
              </a:ext>
            </a:extLst>
          </p:cNvPr>
          <p:cNvSpPr/>
          <p:nvPr/>
        </p:nvSpPr>
        <p:spPr>
          <a:xfrm>
            <a:off x="-6422968" y="9347392"/>
            <a:ext cx="2213444" cy="1754827"/>
          </a:xfrm>
          <a:custGeom>
            <a:avLst/>
            <a:gdLst>
              <a:gd name="connsiteX0" fmla="*/ 0 w 2964396"/>
              <a:gd name="connsiteY0" fmla="*/ 1177557 h 2355113"/>
              <a:gd name="connsiteX1" fmla="*/ 1482198 w 2964396"/>
              <a:gd name="connsiteY1" fmla="*/ 0 h 2355113"/>
              <a:gd name="connsiteX2" fmla="*/ 2964396 w 2964396"/>
              <a:gd name="connsiteY2" fmla="*/ 1177557 h 2355113"/>
              <a:gd name="connsiteX3" fmla="*/ 1482198 w 2964396"/>
              <a:gd name="connsiteY3" fmla="*/ 2355114 h 2355113"/>
              <a:gd name="connsiteX4" fmla="*/ 0 w 2964396"/>
              <a:gd name="connsiteY4" fmla="*/ 1177557 h 2355113"/>
              <a:gd name="connsiteX0" fmla="*/ 680 w 2965076"/>
              <a:gd name="connsiteY0" fmla="*/ 253500 h 1431057"/>
              <a:gd name="connsiteX1" fmla="*/ 1635278 w 2965076"/>
              <a:gd name="connsiteY1" fmla="*/ 409443 h 1431057"/>
              <a:gd name="connsiteX2" fmla="*/ 2965076 w 2965076"/>
              <a:gd name="connsiteY2" fmla="*/ 253500 h 1431057"/>
              <a:gd name="connsiteX3" fmla="*/ 1482878 w 2965076"/>
              <a:gd name="connsiteY3" fmla="*/ 1431057 h 1431057"/>
              <a:gd name="connsiteX4" fmla="*/ 680 w 2965076"/>
              <a:gd name="connsiteY4" fmla="*/ 253500 h 1431057"/>
              <a:gd name="connsiteX0" fmla="*/ 203 w 2964599"/>
              <a:gd name="connsiteY0" fmla="*/ 253500 h 1021482"/>
              <a:gd name="connsiteX1" fmla="*/ 1634801 w 2964599"/>
              <a:gd name="connsiteY1" fmla="*/ 409443 h 1021482"/>
              <a:gd name="connsiteX2" fmla="*/ 2964599 w 2964599"/>
              <a:gd name="connsiteY2" fmla="*/ 253500 h 1021482"/>
              <a:gd name="connsiteX3" fmla="*/ 1549076 w 2964599"/>
              <a:gd name="connsiteY3" fmla="*/ 1021482 h 1021482"/>
              <a:gd name="connsiteX4" fmla="*/ 203 w 2964599"/>
              <a:gd name="connsiteY4" fmla="*/ 253500 h 1021482"/>
              <a:gd name="connsiteX0" fmla="*/ 193 w 2621689"/>
              <a:gd name="connsiteY0" fmla="*/ 823077 h 1061750"/>
              <a:gd name="connsiteX1" fmla="*/ 1291891 w 2621689"/>
              <a:gd name="connsiteY1" fmla="*/ 426570 h 1061750"/>
              <a:gd name="connsiteX2" fmla="*/ 2621689 w 2621689"/>
              <a:gd name="connsiteY2" fmla="*/ 270627 h 1061750"/>
              <a:gd name="connsiteX3" fmla="*/ 1206166 w 2621689"/>
              <a:gd name="connsiteY3" fmla="*/ 1038609 h 1061750"/>
              <a:gd name="connsiteX4" fmla="*/ 193 w 2621689"/>
              <a:gd name="connsiteY4" fmla="*/ 823077 h 1061750"/>
              <a:gd name="connsiteX0" fmla="*/ 49117 w 2670613"/>
              <a:gd name="connsiteY0" fmla="*/ 823077 h 1201405"/>
              <a:gd name="connsiteX1" fmla="*/ 1340815 w 2670613"/>
              <a:gd name="connsiteY1" fmla="*/ 426570 h 1201405"/>
              <a:gd name="connsiteX2" fmla="*/ 2670613 w 2670613"/>
              <a:gd name="connsiteY2" fmla="*/ 270627 h 1201405"/>
              <a:gd name="connsiteX3" fmla="*/ 1255090 w 2670613"/>
              <a:gd name="connsiteY3" fmla="*/ 1038609 h 1201405"/>
              <a:gd name="connsiteX4" fmla="*/ 49117 w 2670613"/>
              <a:gd name="connsiteY4" fmla="*/ 823077 h 1201405"/>
              <a:gd name="connsiteX0" fmla="*/ 47208 w 2316279"/>
              <a:gd name="connsiteY0" fmla="*/ 524374 h 879667"/>
              <a:gd name="connsiteX1" fmla="*/ 1338906 w 2316279"/>
              <a:gd name="connsiteY1" fmla="*/ 127867 h 879667"/>
              <a:gd name="connsiteX2" fmla="*/ 2316279 w 2316279"/>
              <a:gd name="connsiteY2" fmla="*/ 381499 h 879667"/>
              <a:gd name="connsiteX3" fmla="*/ 1253181 w 2316279"/>
              <a:gd name="connsiteY3" fmla="*/ 739906 h 879667"/>
              <a:gd name="connsiteX4" fmla="*/ 47208 w 2316279"/>
              <a:gd name="connsiteY4" fmla="*/ 524374 h 879667"/>
              <a:gd name="connsiteX0" fmla="*/ 47208 w 2316279"/>
              <a:gd name="connsiteY0" fmla="*/ 829405 h 1184698"/>
              <a:gd name="connsiteX1" fmla="*/ 1338906 w 2316279"/>
              <a:gd name="connsiteY1" fmla="*/ 432898 h 1184698"/>
              <a:gd name="connsiteX2" fmla="*/ 2316279 w 2316279"/>
              <a:gd name="connsiteY2" fmla="*/ 686530 h 1184698"/>
              <a:gd name="connsiteX3" fmla="*/ 1253181 w 2316279"/>
              <a:gd name="connsiteY3" fmla="*/ 1044937 h 1184698"/>
              <a:gd name="connsiteX4" fmla="*/ 47208 w 2316279"/>
              <a:gd name="connsiteY4" fmla="*/ 829405 h 1184698"/>
              <a:gd name="connsiteX0" fmla="*/ 304 w 2269375"/>
              <a:gd name="connsiteY0" fmla="*/ 933509 h 1205067"/>
              <a:gd name="connsiteX1" fmla="*/ 1101502 w 2269375"/>
              <a:gd name="connsiteY1" fmla="*/ 260777 h 1205067"/>
              <a:gd name="connsiteX2" fmla="*/ 2269375 w 2269375"/>
              <a:gd name="connsiteY2" fmla="*/ 790634 h 1205067"/>
              <a:gd name="connsiteX3" fmla="*/ 1206277 w 2269375"/>
              <a:gd name="connsiteY3" fmla="*/ 1149041 h 1205067"/>
              <a:gd name="connsiteX4" fmla="*/ 304 w 2269375"/>
              <a:gd name="connsiteY4" fmla="*/ 933509 h 1205067"/>
              <a:gd name="connsiteX0" fmla="*/ 139 w 2269210"/>
              <a:gd name="connsiteY0" fmla="*/ 1050047 h 1321605"/>
              <a:gd name="connsiteX1" fmla="*/ 1101337 w 2269210"/>
              <a:gd name="connsiteY1" fmla="*/ 377315 h 1321605"/>
              <a:gd name="connsiteX2" fmla="*/ 2269210 w 2269210"/>
              <a:gd name="connsiteY2" fmla="*/ 907172 h 1321605"/>
              <a:gd name="connsiteX3" fmla="*/ 1206112 w 2269210"/>
              <a:gd name="connsiteY3" fmla="*/ 1265579 h 1321605"/>
              <a:gd name="connsiteX4" fmla="*/ 139 w 2269210"/>
              <a:gd name="connsiteY4" fmla="*/ 1050047 h 1321605"/>
              <a:gd name="connsiteX0" fmla="*/ 256 w 2269327"/>
              <a:gd name="connsiteY0" fmla="*/ 1050047 h 1638069"/>
              <a:gd name="connsiteX1" fmla="*/ 1101454 w 2269327"/>
              <a:gd name="connsiteY1" fmla="*/ 377315 h 1638069"/>
              <a:gd name="connsiteX2" fmla="*/ 2269327 w 2269327"/>
              <a:gd name="connsiteY2" fmla="*/ 907172 h 1638069"/>
              <a:gd name="connsiteX3" fmla="*/ 1244329 w 2269327"/>
              <a:gd name="connsiteY3" fmla="*/ 1637054 h 1638069"/>
              <a:gd name="connsiteX4" fmla="*/ 256 w 2269327"/>
              <a:gd name="connsiteY4" fmla="*/ 1050047 h 1638069"/>
              <a:gd name="connsiteX0" fmla="*/ 1021 w 1850992"/>
              <a:gd name="connsiteY0" fmla="*/ 1003945 h 1526735"/>
              <a:gd name="connsiteX1" fmla="*/ 683119 w 1850992"/>
              <a:gd name="connsiteY1" fmla="*/ 264538 h 1526735"/>
              <a:gd name="connsiteX2" fmla="*/ 1850992 w 1850992"/>
              <a:gd name="connsiteY2" fmla="*/ 794395 h 1526735"/>
              <a:gd name="connsiteX3" fmla="*/ 825994 w 1850992"/>
              <a:gd name="connsiteY3" fmla="*/ 1524277 h 1526735"/>
              <a:gd name="connsiteX4" fmla="*/ 1021 w 1850992"/>
              <a:gd name="connsiteY4" fmla="*/ 1003945 h 1526735"/>
              <a:gd name="connsiteX0" fmla="*/ 10957 w 1860928"/>
              <a:gd name="connsiteY0" fmla="*/ 1121391 h 1644465"/>
              <a:gd name="connsiteX1" fmla="*/ 464455 w 1860928"/>
              <a:gd name="connsiteY1" fmla="*/ 143859 h 1644465"/>
              <a:gd name="connsiteX2" fmla="*/ 1860928 w 1860928"/>
              <a:gd name="connsiteY2" fmla="*/ 911841 h 1644465"/>
              <a:gd name="connsiteX3" fmla="*/ 835930 w 1860928"/>
              <a:gd name="connsiteY3" fmla="*/ 1641723 h 1644465"/>
              <a:gd name="connsiteX4" fmla="*/ 10957 w 1860928"/>
              <a:gd name="connsiteY4" fmla="*/ 1121391 h 1644465"/>
              <a:gd name="connsiteX0" fmla="*/ 5376 w 1855347"/>
              <a:gd name="connsiteY0" fmla="*/ 1284318 h 1807392"/>
              <a:gd name="connsiteX1" fmla="*/ 458874 w 1855347"/>
              <a:gd name="connsiteY1" fmla="*/ 306786 h 1807392"/>
              <a:gd name="connsiteX2" fmla="*/ 1855347 w 1855347"/>
              <a:gd name="connsiteY2" fmla="*/ 1074768 h 1807392"/>
              <a:gd name="connsiteX3" fmla="*/ 830349 w 1855347"/>
              <a:gd name="connsiteY3" fmla="*/ 1804650 h 1807392"/>
              <a:gd name="connsiteX4" fmla="*/ 5376 w 1855347"/>
              <a:gd name="connsiteY4" fmla="*/ 1284318 h 1807392"/>
              <a:gd name="connsiteX0" fmla="*/ 2350 w 1852321"/>
              <a:gd name="connsiteY0" fmla="*/ 1183761 h 1706835"/>
              <a:gd name="connsiteX1" fmla="*/ 455848 w 1852321"/>
              <a:gd name="connsiteY1" fmla="*/ 206229 h 1706835"/>
              <a:gd name="connsiteX2" fmla="*/ 1852321 w 1852321"/>
              <a:gd name="connsiteY2" fmla="*/ 974211 h 1706835"/>
              <a:gd name="connsiteX3" fmla="*/ 827323 w 1852321"/>
              <a:gd name="connsiteY3" fmla="*/ 1704093 h 1706835"/>
              <a:gd name="connsiteX4" fmla="*/ 2350 w 1852321"/>
              <a:gd name="connsiteY4" fmla="*/ 1183761 h 1706835"/>
              <a:gd name="connsiteX0" fmla="*/ 2350 w 1914194"/>
              <a:gd name="connsiteY0" fmla="*/ 1180696 h 1703770"/>
              <a:gd name="connsiteX1" fmla="*/ 455848 w 1914194"/>
              <a:gd name="connsiteY1" fmla="*/ 203164 h 1703770"/>
              <a:gd name="connsiteX2" fmla="*/ 1852321 w 1914194"/>
              <a:gd name="connsiteY2" fmla="*/ 971146 h 1703770"/>
              <a:gd name="connsiteX3" fmla="*/ 827323 w 1914194"/>
              <a:gd name="connsiteY3" fmla="*/ 1701028 h 1703770"/>
              <a:gd name="connsiteX4" fmla="*/ 2350 w 1914194"/>
              <a:gd name="connsiteY4" fmla="*/ 1180696 h 1703770"/>
              <a:gd name="connsiteX0" fmla="*/ 2350 w 1914194"/>
              <a:gd name="connsiteY0" fmla="*/ 1180696 h 1843473"/>
              <a:gd name="connsiteX1" fmla="*/ 455848 w 1914194"/>
              <a:gd name="connsiteY1" fmla="*/ 203164 h 1843473"/>
              <a:gd name="connsiteX2" fmla="*/ 1852321 w 1914194"/>
              <a:gd name="connsiteY2" fmla="*/ 971146 h 1843473"/>
              <a:gd name="connsiteX3" fmla="*/ 827323 w 1914194"/>
              <a:gd name="connsiteY3" fmla="*/ 1701028 h 1843473"/>
              <a:gd name="connsiteX4" fmla="*/ 2350 w 1914194"/>
              <a:gd name="connsiteY4" fmla="*/ 1180696 h 1843473"/>
              <a:gd name="connsiteX0" fmla="*/ 143251 w 2055095"/>
              <a:gd name="connsiteY0" fmla="*/ 1180696 h 1815836"/>
              <a:gd name="connsiteX1" fmla="*/ 596749 w 2055095"/>
              <a:gd name="connsiteY1" fmla="*/ 203164 h 1815836"/>
              <a:gd name="connsiteX2" fmla="*/ 1993222 w 2055095"/>
              <a:gd name="connsiteY2" fmla="*/ 971146 h 1815836"/>
              <a:gd name="connsiteX3" fmla="*/ 968224 w 2055095"/>
              <a:gd name="connsiteY3" fmla="*/ 1701028 h 1815836"/>
              <a:gd name="connsiteX4" fmla="*/ 143251 w 2055095"/>
              <a:gd name="connsiteY4" fmla="*/ 1180696 h 1815836"/>
              <a:gd name="connsiteX0" fmla="*/ 177217 w 2099874"/>
              <a:gd name="connsiteY0" fmla="*/ 1359524 h 1994664"/>
              <a:gd name="connsiteX1" fmla="*/ 630715 w 2099874"/>
              <a:gd name="connsiteY1" fmla="*/ 381992 h 1994664"/>
              <a:gd name="connsiteX2" fmla="*/ 2027188 w 2099874"/>
              <a:gd name="connsiteY2" fmla="*/ 1149974 h 1994664"/>
              <a:gd name="connsiteX3" fmla="*/ 1002190 w 2099874"/>
              <a:gd name="connsiteY3" fmla="*/ 1879856 h 1994664"/>
              <a:gd name="connsiteX4" fmla="*/ 177217 w 2099874"/>
              <a:gd name="connsiteY4" fmla="*/ 1359524 h 1994664"/>
              <a:gd name="connsiteX0" fmla="*/ 259810 w 2115762"/>
              <a:gd name="connsiteY0" fmla="*/ 1057144 h 1635374"/>
              <a:gd name="connsiteX1" fmla="*/ 627583 w 2115762"/>
              <a:gd name="connsiteY1" fmla="*/ 136762 h 1635374"/>
              <a:gd name="connsiteX2" fmla="*/ 2024056 w 2115762"/>
              <a:gd name="connsiteY2" fmla="*/ 904744 h 1635374"/>
              <a:gd name="connsiteX3" fmla="*/ 999058 w 2115762"/>
              <a:gd name="connsiteY3" fmla="*/ 1634626 h 1635374"/>
              <a:gd name="connsiteX4" fmla="*/ 259810 w 2115762"/>
              <a:gd name="connsiteY4" fmla="*/ 1057144 h 163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762" h="1635374">
                <a:moveTo>
                  <a:pt x="259810" y="1057144"/>
                </a:moveTo>
                <a:cubicBezTo>
                  <a:pt x="-383127" y="1083725"/>
                  <a:pt x="333542" y="162162"/>
                  <a:pt x="627583" y="136762"/>
                </a:cubicBezTo>
                <a:cubicBezTo>
                  <a:pt x="921624" y="111362"/>
                  <a:pt x="2509831" y="-450453"/>
                  <a:pt x="2024056" y="904744"/>
                </a:cubicBezTo>
                <a:cubicBezTo>
                  <a:pt x="2024056" y="1555091"/>
                  <a:pt x="1293099" y="1609226"/>
                  <a:pt x="999058" y="1634626"/>
                </a:cubicBezTo>
                <a:cubicBezTo>
                  <a:pt x="705017" y="1660026"/>
                  <a:pt x="902747" y="1030563"/>
                  <a:pt x="259810" y="1057144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72E4A32-BA66-0E11-6F4C-C13EFA860F23}"/>
              </a:ext>
            </a:extLst>
          </p:cNvPr>
          <p:cNvSpPr/>
          <p:nvPr/>
        </p:nvSpPr>
        <p:spPr>
          <a:xfrm>
            <a:off x="-3100136" y="10106667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5031883-7DD4-FB11-BBE3-47C955B55489}"/>
              </a:ext>
            </a:extLst>
          </p:cNvPr>
          <p:cNvSpPr/>
          <p:nvPr/>
        </p:nvSpPr>
        <p:spPr>
          <a:xfrm>
            <a:off x="-6172527" y="8507767"/>
            <a:ext cx="331834" cy="3318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EC49CC2-8A76-3353-A28A-3A30AB48F035}"/>
              </a:ext>
            </a:extLst>
          </p:cNvPr>
          <p:cNvSpPr/>
          <p:nvPr/>
        </p:nvSpPr>
        <p:spPr>
          <a:xfrm>
            <a:off x="-2990073" y="9927063"/>
            <a:ext cx="179604" cy="179604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7E1A628-1CB6-0A5C-7534-51379F6795E6}"/>
              </a:ext>
            </a:extLst>
          </p:cNvPr>
          <p:cNvSpPr/>
          <p:nvPr/>
        </p:nvSpPr>
        <p:spPr>
          <a:xfrm>
            <a:off x="-6036842" y="9383575"/>
            <a:ext cx="202264" cy="202264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56A5D10-8B5C-EA29-A8BA-C08344E8CAF9}"/>
              </a:ext>
            </a:extLst>
          </p:cNvPr>
          <p:cNvSpPr/>
          <p:nvPr/>
        </p:nvSpPr>
        <p:spPr>
          <a:xfrm>
            <a:off x="-4221026" y="8498528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3495589-C077-0C01-813E-23E3B4E5FEBC}"/>
              </a:ext>
            </a:extLst>
          </p:cNvPr>
          <p:cNvSpPr/>
          <p:nvPr/>
        </p:nvSpPr>
        <p:spPr>
          <a:xfrm>
            <a:off x="-3940317" y="9871569"/>
            <a:ext cx="179604" cy="1796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20">
            <a:extLst>
              <a:ext uri="{FF2B5EF4-FFF2-40B4-BE49-F238E27FC236}">
                <a16:creationId xmlns:a16="http://schemas.microsoft.com/office/drawing/2014/main" id="{3E9ED852-83F7-9A06-C696-BDCE41735BC1}"/>
              </a:ext>
            </a:extLst>
          </p:cNvPr>
          <p:cNvSpPr/>
          <p:nvPr/>
        </p:nvSpPr>
        <p:spPr>
          <a:xfrm>
            <a:off x="-5310121" y="8625575"/>
            <a:ext cx="2213444" cy="1754827"/>
          </a:xfrm>
          <a:custGeom>
            <a:avLst/>
            <a:gdLst>
              <a:gd name="connsiteX0" fmla="*/ 0 w 2964396"/>
              <a:gd name="connsiteY0" fmla="*/ 1177557 h 2355113"/>
              <a:gd name="connsiteX1" fmla="*/ 1482198 w 2964396"/>
              <a:gd name="connsiteY1" fmla="*/ 0 h 2355113"/>
              <a:gd name="connsiteX2" fmla="*/ 2964396 w 2964396"/>
              <a:gd name="connsiteY2" fmla="*/ 1177557 h 2355113"/>
              <a:gd name="connsiteX3" fmla="*/ 1482198 w 2964396"/>
              <a:gd name="connsiteY3" fmla="*/ 2355114 h 2355113"/>
              <a:gd name="connsiteX4" fmla="*/ 0 w 2964396"/>
              <a:gd name="connsiteY4" fmla="*/ 1177557 h 2355113"/>
              <a:gd name="connsiteX0" fmla="*/ 680 w 2965076"/>
              <a:gd name="connsiteY0" fmla="*/ 253500 h 1431057"/>
              <a:gd name="connsiteX1" fmla="*/ 1635278 w 2965076"/>
              <a:gd name="connsiteY1" fmla="*/ 409443 h 1431057"/>
              <a:gd name="connsiteX2" fmla="*/ 2965076 w 2965076"/>
              <a:gd name="connsiteY2" fmla="*/ 253500 h 1431057"/>
              <a:gd name="connsiteX3" fmla="*/ 1482878 w 2965076"/>
              <a:gd name="connsiteY3" fmla="*/ 1431057 h 1431057"/>
              <a:gd name="connsiteX4" fmla="*/ 680 w 2965076"/>
              <a:gd name="connsiteY4" fmla="*/ 253500 h 1431057"/>
              <a:gd name="connsiteX0" fmla="*/ 203 w 2964599"/>
              <a:gd name="connsiteY0" fmla="*/ 253500 h 1021482"/>
              <a:gd name="connsiteX1" fmla="*/ 1634801 w 2964599"/>
              <a:gd name="connsiteY1" fmla="*/ 409443 h 1021482"/>
              <a:gd name="connsiteX2" fmla="*/ 2964599 w 2964599"/>
              <a:gd name="connsiteY2" fmla="*/ 253500 h 1021482"/>
              <a:gd name="connsiteX3" fmla="*/ 1549076 w 2964599"/>
              <a:gd name="connsiteY3" fmla="*/ 1021482 h 1021482"/>
              <a:gd name="connsiteX4" fmla="*/ 203 w 2964599"/>
              <a:gd name="connsiteY4" fmla="*/ 253500 h 1021482"/>
              <a:gd name="connsiteX0" fmla="*/ 193 w 2621689"/>
              <a:gd name="connsiteY0" fmla="*/ 823077 h 1061750"/>
              <a:gd name="connsiteX1" fmla="*/ 1291891 w 2621689"/>
              <a:gd name="connsiteY1" fmla="*/ 426570 h 1061750"/>
              <a:gd name="connsiteX2" fmla="*/ 2621689 w 2621689"/>
              <a:gd name="connsiteY2" fmla="*/ 270627 h 1061750"/>
              <a:gd name="connsiteX3" fmla="*/ 1206166 w 2621689"/>
              <a:gd name="connsiteY3" fmla="*/ 1038609 h 1061750"/>
              <a:gd name="connsiteX4" fmla="*/ 193 w 2621689"/>
              <a:gd name="connsiteY4" fmla="*/ 823077 h 1061750"/>
              <a:gd name="connsiteX0" fmla="*/ 49117 w 2670613"/>
              <a:gd name="connsiteY0" fmla="*/ 823077 h 1201405"/>
              <a:gd name="connsiteX1" fmla="*/ 1340815 w 2670613"/>
              <a:gd name="connsiteY1" fmla="*/ 426570 h 1201405"/>
              <a:gd name="connsiteX2" fmla="*/ 2670613 w 2670613"/>
              <a:gd name="connsiteY2" fmla="*/ 270627 h 1201405"/>
              <a:gd name="connsiteX3" fmla="*/ 1255090 w 2670613"/>
              <a:gd name="connsiteY3" fmla="*/ 1038609 h 1201405"/>
              <a:gd name="connsiteX4" fmla="*/ 49117 w 2670613"/>
              <a:gd name="connsiteY4" fmla="*/ 823077 h 1201405"/>
              <a:gd name="connsiteX0" fmla="*/ 47208 w 2316279"/>
              <a:gd name="connsiteY0" fmla="*/ 524374 h 879667"/>
              <a:gd name="connsiteX1" fmla="*/ 1338906 w 2316279"/>
              <a:gd name="connsiteY1" fmla="*/ 127867 h 879667"/>
              <a:gd name="connsiteX2" fmla="*/ 2316279 w 2316279"/>
              <a:gd name="connsiteY2" fmla="*/ 381499 h 879667"/>
              <a:gd name="connsiteX3" fmla="*/ 1253181 w 2316279"/>
              <a:gd name="connsiteY3" fmla="*/ 739906 h 879667"/>
              <a:gd name="connsiteX4" fmla="*/ 47208 w 2316279"/>
              <a:gd name="connsiteY4" fmla="*/ 524374 h 879667"/>
              <a:gd name="connsiteX0" fmla="*/ 47208 w 2316279"/>
              <a:gd name="connsiteY0" fmla="*/ 829405 h 1184698"/>
              <a:gd name="connsiteX1" fmla="*/ 1338906 w 2316279"/>
              <a:gd name="connsiteY1" fmla="*/ 432898 h 1184698"/>
              <a:gd name="connsiteX2" fmla="*/ 2316279 w 2316279"/>
              <a:gd name="connsiteY2" fmla="*/ 686530 h 1184698"/>
              <a:gd name="connsiteX3" fmla="*/ 1253181 w 2316279"/>
              <a:gd name="connsiteY3" fmla="*/ 1044937 h 1184698"/>
              <a:gd name="connsiteX4" fmla="*/ 47208 w 2316279"/>
              <a:gd name="connsiteY4" fmla="*/ 829405 h 1184698"/>
              <a:gd name="connsiteX0" fmla="*/ 304 w 2269375"/>
              <a:gd name="connsiteY0" fmla="*/ 933509 h 1205067"/>
              <a:gd name="connsiteX1" fmla="*/ 1101502 w 2269375"/>
              <a:gd name="connsiteY1" fmla="*/ 260777 h 1205067"/>
              <a:gd name="connsiteX2" fmla="*/ 2269375 w 2269375"/>
              <a:gd name="connsiteY2" fmla="*/ 790634 h 1205067"/>
              <a:gd name="connsiteX3" fmla="*/ 1206277 w 2269375"/>
              <a:gd name="connsiteY3" fmla="*/ 1149041 h 1205067"/>
              <a:gd name="connsiteX4" fmla="*/ 304 w 2269375"/>
              <a:gd name="connsiteY4" fmla="*/ 933509 h 1205067"/>
              <a:gd name="connsiteX0" fmla="*/ 139 w 2269210"/>
              <a:gd name="connsiteY0" fmla="*/ 1050047 h 1321605"/>
              <a:gd name="connsiteX1" fmla="*/ 1101337 w 2269210"/>
              <a:gd name="connsiteY1" fmla="*/ 377315 h 1321605"/>
              <a:gd name="connsiteX2" fmla="*/ 2269210 w 2269210"/>
              <a:gd name="connsiteY2" fmla="*/ 907172 h 1321605"/>
              <a:gd name="connsiteX3" fmla="*/ 1206112 w 2269210"/>
              <a:gd name="connsiteY3" fmla="*/ 1265579 h 1321605"/>
              <a:gd name="connsiteX4" fmla="*/ 139 w 2269210"/>
              <a:gd name="connsiteY4" fmla="*/ 1050047 h 1321605"/>
              <a:gd name="connsiteX0" fmla="*/ 256 w 2269327"/>
              <a:gd name="connsiteY0" fmla="*/ 1050047 h 1638069"/>
              <a:gd name="connsiteX1" fmla="*/ 1101454 w 2269327"/>
              <a:gd name="connsiteY1" fmla="*/ 377315 h 1638069"/>
              <a:gd name="connsiteX2" fmla="*/ 2269327 w 2269327"/>
              <a:gd name="connsiteY2" fmla="*/ 907172 h 1638069"/>
              <a:gd name="connsiteX3" fmla="*/ 1244329 w 2269327"/>
              <a:gd name="connsiteY3" fmla="*/ 1637054 h 1638069"/>
              <a:gd name="connsiteX4" fmla="*/ 256 w 2269327"/>
              <a:gd name="connsiteY4" fmla="*/ 1050047 h 1638069"/>
              <a:gd name="connsiteX0" fmla="*/ 1021 w 1850992"/>
              <a:gd name="connsiteY0" fmla="*/ 1003945 h 1526735"/>
              <a:gd name="connsiteX1" fmla="*/ 683119 w 1850992"/>
              <a:gd name="connsiteY1" fmla="*/ 264538 h 1526735"/>
              <a:gd name="connsiteX2" fmla="*/ 1850992 w 1850992"/>
              <a:gd name="connsiteY2" fmla="*/ 794395 h 1526735"/>
              <a:gd name="connsiteX3" fmla="*/ 825994 w 1850992"/>
              <a:gd name="connsiteY3" fmla="*/ 1524277 h 1526735"/>
              <a:gd name="connsiteX4" fmla="*/ 1021 w 1850992"/>
              <a:gd name="connsiteY4" fmla="*/ 1003945 h 1526735"/>
              <a:gd name="connsiteX0" fmla="*/ 10957 w 1860928"/>
              <a:gd name="connsiteY0" fmla="*/ 1121391 h 1644465"/>
              <a:gd name="connsiteX1" fmla="*/ 464455 w 1860928"/>
              <a:gd name="connsiteY1" fmla="*/ 143859 h 1644465"/>
              <a:gd name="connsiteX2" fmla="*/ 1860928 w 1860928"/>
              <a:gd name="connsiteY2" fmla="*/ 911841 h 1644465"/>
              <a:gd name="connsiteX3" fmla="*/ 835930 w 1860928"/>
              <a:gd name="connsiteY3" fmla="*/ 1641723 h 1644465"/>
              <a:gd name="connsiteX4" fmla="*/ 10957 w 1860928"/>
              <a:gd name="connsiteY4" fmla="*/ 1121391 h 1644465"/>
              <a:gd name="connsiteX0" fmla="*/ 5376 w 1855347"/>
              <a:gd name="connsiteY0" fmla="*/ 1284318 h 1807392"/>
              <a:gd name="connsiteX1" fmla="*/ 458874 w 1855347"/>
              <a:gd name="connsiteY1" fmla="*/ 306786 h 1807392"/>
              <a:gd name="connsiteX2" fmla="*/ 1855347 w 1855347"/>
              <a:gd name="connsiteY2" fmla="*/ 1074768 h 1807392"/>
              <a:gd name="connsiteX3" fmla="*/ 830349 w 1855347"/>
              <a:gd name="connsiteY3" fmla="*/ 1804650 h 1807392"/>
              <a:gd name="connsiteX4" fmla="*/ 5376 w 1855347"/>
              <a:gd name="connsiteY4" fmla="*/ 1284318 h 1807392"/>
              <a:gd name="connsiteX0" fmla="*/ 2350 w 1852321"/>
              <a:gd name="connsiteY0" fmla="*/ 1183761 h 1706835"/>
              <a:gd name="connsiteX1" fmla="*/ 455848 w 1852321"/>
              <a:gd name="connsiteY1" fmla="*/ 206229 h 1706835"/>
              <a:gd name="connsiteX2" fmla="*/ 1852321 w 1852321"/>
              <a:gd name="connsiteY2" fmla="*/ 974211 h 1706835"/>
              <a:gd name="connsiteX3" fmla="*/ 827323 w 1852321"/>
              <a:gd name="connsiteY3" fmla="*/ 1704093 h 1706835"/>
              <a:gd name="connsiteX4" fmla="*/ 2350 w 1852321"/>
              <a:gd name="connsiteY4" fmla="*/ 1183761 h 1706835"/>
              <a:gd name="connsiteX0" fmla="*/ 2350 w 1914194"/>
              <a:gd name="connsiteY0" fmla="*/ 1180696 h 1703770"/>
              <a:gd name="connsiteX1" fmla="*/ 455848 w 1914194"/>
              <a:gd name="connsiteY1" fmla="*/ 203164 h 1703770"/>
              <a:gd name="connsiteX2" fmla="*/ 1852321 w 1914194"/>
              <a:gd name="connsiteY2" fmla="*/ 971146 h 1703770"/>
              <a:gd name="connsiteX3" fmla="*/ 827323 w 1914194"/>
              <a:gd name="connsiteY3" fmla="*/ 1701028 h 1703770"/>
              <a:gd name="connsiteX4" fmla="*/ 2350 w 1914194"/>
              <a:gd name="connsiteY4" fmla="*/ 1180696 h 1703770"/>
              <a:gd name="connsiteX0" fmla="*/ 2350 w 1914194"/>
              <a:gd name="connsiteY0" fmla="*/ 1180696 h 1843473"/>
              <a:gd name="connsiteX1" fmla="*/ 455848 w 1914194"/>
              <a:gd name="connsiteY1" fmla="*/ 203164 h 1843473"/>
              <a:gd name="connsiteX2" fmla="*/ 1852321 w 1914194"/>
              <a:gd name="connsiteY2" fmla="*/ 971146 h 1843473"/>
              <a:gd name="connsiteX3" fmla="*/ 827323 w 1914194"/>
              <a:gd name="connsiteY3" fmla="*/ 1701028 h 1843473"/>
              <a:gd name="connsiteX4" fmla="*/ 2350 w 1914194"/>
              <a:gd name="connsiteY4" fmla="*/ 1180696 h 1843473"/>
              <a:gd name="connsiteX0" fmla="*/ 143251 w 2055095"/>
              <a:gd name="connsiteY0" fmla="*/ 1180696 h 1815836"/>
              <a:gd name="connsiteX1" fmla="*/ 596749 w 2055095"/>
              <a:gd name="connsiteY1" fmla="*/ 203164 h 1815836"/>
              <a:gd name="connsiteX2" fmla="*/ 1993222 w 2055095"/>
              <a:gd name="connsiteY2" fmla="*/ 971146 h 1815836"/>
              <a:gd name="connsiteX3" fmla="*/ 968224 w 2055095"/>
              <a:gd name="connsiteY3" fmla="*/ 1701028 h 1815836"/>
              <a:gd name="connsiteX4" fmla="*/ 143251 w 2055095"/>
              <a:gd name="connsiteY4" fmla="*/ 1180696 h 1815836"/>
              <a:gd name="connsiteX0" fmla="*/ 177217 w 2099874"/>
              <a:gd name="connsiteY0" fmla="*/ 1359524 h 1994664"/>
              <a:gd name="connsiteX1" fmla="*/ 630715 w 2099874"/>
              <a:gd name="connsiteY1" fmla="*/ 381992 h 1994664"/>
              <a:gd name="connsiteX2" fmla="*/ 2027188 w 2099874"/>
              <a:gd name="connsiteY2" fmla="*/ 1149974 h 1994664"/>
              <a:gd name="connsiteX3" fmla="*/ 1002190 w 2099874"/>
              <a:gd name="connsiteY3" fmla="*/ 1879856 h 1994664"/>
              <a:gd name="connsiteX4" fmla="*/ 177217 w 2099874"/>
              <a:gd name="connsiteY4" fmla="*/ 1359524 h 1994664"/>
              <a:gd name="connsiteX0" fmla="*/ 259810 w 2115762"/>
              <a:gd name="connsiteY0" fmla="*/ 1057144 h 1635374"/>
              <a:gd name="connsiteX1" fmla="*/ 627583 w 2115762"/>
              <a:gd name="connsiteY1" fmla="*/ 136762 h 1635374"/>
              <a:gd name="connsiteX2" fmla="*/ 2024056 w 2115762"/>
              <a:gd name="connsiteY2" fmla="*/ 904744 h 1635374"/>
              <a:gd name="connsiteX3" fmla="*/ 999058 w 2115762"/>
              <a:gd name="connsiteY3" fmla="*/ 1634626 h 1635374"/>
              <a:gd name="connsiteX4" fmla="*/ 259810 w 2115762"/>
              <a:gd name="connsiteY4" fmla="*/ 1057144 h 163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762" h="1635374">
                <a:moveTo>
                  <a:pt x="259810" y="1057144"/>
                </a:moveTo>
                <a:cubicBezTo>
                  <a:pt x="-383127" y="1083725"/>
                  <a:pt x="333542" y="162162"/>
                  <a:pt x="627583" y="136762"/>
                </a:cubicBezTo>
                <a:cubicBezTo>
                  <a:pt x="921624" y="111362"/>
                  <a:pt x="2509831" y="-450453"/>
                  <a:pt x="2024056" y="904744"/>
                </a:cubicBezTo>
                <a:cubicBezTo>
                  <a:pt x="2024056" y="1555091"/>
                  <a:pt x="1293099" y="1609226"/>
                  <a:pt x="999058" y="1634626"/>
                </a:cubicBezTo>
                <a:cubicBezTo>
                  <a:pt x="705017" y="1660026"/>
                  <a:pt x="902747" y="1030563"/>
                  <a:pt x="259810" y="1057144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Elipse 51">
            <a:extLst>
              <a:ext uri="{FF2B5EF4-FFF2-40B4-BE49-F238E27FC236}">
                <a16:creationId xmlns:a16="http://schemas.microsoft.com/office/drawing/2014/main" id="{28BA1FE3-7A72-E829-9300-37229AAA5695}"/>
              </a:ext>
            </a:extLst>
          </p:cNvPr>
          <p:cNvSpPr/>
          <p:nvPr/>
        </p:nvSpPr>
        <p:spPr>
          <a:xfrm>
            <a:off x="13249126" y="7587556"/>
            <a:ext cx="2078842" cy="1886658"/>
          </a:xfrm>
          <a:custGeom>
            <a:avLst/>
            <a:gdLst>
              <a:gd name="connsiteX0" fmla="*/ 0 w 1767592"/>
              <a:gd name="connsiteY0" fmla="*/ 749816 h 1499631"/>
              <a:gd name="connsiteX1" fmla="*/ 883796 w 1767592"/>
              <a:gd name="connsiteY1" fmla="*/ 0 h 1499631"/>
              <a:gd name="connsiteX2" fmla="*/ 1767592 w 1767592"/>
              <a:gd name="connsiteY2" fmla="*/ 749816 h 1499631"/>
              <a:gd name="connsiteX3" fmla="*/ 883796 w 1767592"/>
              <a:gd name="connsiteY3" fmla="*/ 1499632 h 1499631"/>
              <a:gd name="connsiteX4" fmla="*/ 0 w 1767592"/>
              <a:gd name="connsiteY4" fmla="*/ 749816 h 1499631"/>
              <a:gd name="connsiteX0" fmla="*/ 4 w 1767596"/>
              <a:gd name="connsiteY0" fmla="*/ 131942 h 881758"/>
              <a:gd name="connsiteX1" fmla="*/ 874275 w 1767596"/>
              <a:gd name="connsiteY1" fmla="*/ 410826 h 881758"/>
              <a:gd name="connsiteX2" fmla="*/ 1767596 w 1767596"/>
              <a:gd name="connsiteY2" fmla="*/ 131942 h 881758"/>
              <a:gd name="connsiteX3" fmla="*/ 883800 w 1767596"/>
              <a:gd name="connsiteY3" fmla="*/ 881758 h 881758"/>
              <a:gd name="connsiteX4" fmla="*/ 4 w 1767596"/>
              <a:gd name="connsiteY4" fmla="*/ 131942 h 881758"/>
              <a:gd name="connsiteX0" fmla="*/ 2 w 1767594"/>
              <a:gd name="connsiteY0" fmla="*/ 239635 h 989451"/>
              <a:gd name="connsiteX1" fmla="*/ 874273 w 1767594"/>
              <a:gd name="connsiteY1" fmla="*/ 518519 h 989451"/>
              <a:gd name="connsiteX2" fmla="*/ 1767594 w 1767594"/>
              <a:gd name="connsiteY2" fmla="*/ 239635 h 989451"/>
              <a:gd name="connsiteX3" fmla="*/ 883798 w 1767594"/>
              <a:gd name="connsiteY3" fmla="*/ 989451 h 989451"/>
              <a:gd name="connsiteX4" fmla="*/ 2 w 1767594"/>
              <a:gd name="connsiteY4" fmla="*/ 239635 h 989451"/>
              <a:gd name="connsiteX0" fmla="*/ 18417 w 1786009"/>
              <a:gd name="connsiteY0" fmla="*/ 258453 h 1351169"/>
              <a:gd name="connsiteX1" fmla="*/ 892688 w 1786009"/>
              <a:gd name="connsiteY1" fmla="*/ 537337 h 1351169"/>
              <a:gd name="connsiteX2" fmla="*/ 1786009 w 1786009"/>
              <a:gd name="connsiteY2" fmla="*/ 258453 h 1351169"/>
              <a:gd name="connsiteX3" fmla="*/ 521213 w 1786009"/>
              <a:gd name="connsiteY3" fmla="*/ 1351169 h 1351169"/>
              <a:gd name="connsiteX4" fmla="*/ 18417 w 1786009"/>
              <a:gd name="connsiteY4" fmla="*/ 258453 h 1351169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0440 w 2082832"/>
              <a:gd name="connsiteY0" fmla="*/ 33072 h 1149016"/>
              <a:gd name="connsiteX1" fmla="*/ 884711 w 2082832"/>
              <a:gd name="connsiteY1" fmla="*/ 311956 h 1149016"/>
              <a:gd name="connsiteX2" fmla="*/ 2082832 w 2082832"/>
              <a:gd name="connsiteY2" fmla="*/ 604572 h 1149016"/>
              <a:gd name="connsiteX3" fmla="*/ 513236 w 2082832"/>
              <a:gd name="connsiteY3" fmla="*/ 1125788 h 1149016"/>
              <a:gd name="connsiteX4" fmla="*/ 10440 w 2082832"/>
              <a:gd name="connsiteY4" fmla="*/ 33072 h 1149016"/>
              <a:gd name="connsiteX0" fmla="*/ 20773 w 2093165"/>
              <a:gd name="connsiteY0" fmla="*/ 295188 h 1411132"/>
              <a:gd name="connsiteX1" fmla="*/ 1104594 w 2093165"/>
              <a:gd name="connsiteY1" fmla="*/ 31147 h 1411132"/>
              <a:gd name="connsiteX2" fmla="*/ 2093165 w 2093165"/>
              <a:gd name="connsiteY2" fmla="*/ 866688 h 1411132"/>
              <a:gd name="connsiteX3" fmla="*/ 523569 w 2093165"/>
              <a:gd name="connsiteY3" fmla="*/ 1387904 h 1411132"/>
              <a:gd name="connsiteX4" fmla="*/ 20773 w 2093165"/>
              <a:gd name="connsiteY4" fmla="*/ 295188 h 1411132"/>
              <a:gd name="connsiteX0" fmla="*/ 46882 w 1862099"/>
              <a:gd name="connsiteY0" fmla="*/ 463377 h 1378487"/>
              <a:gd name="connsiteX1" fmla="*/ 873528 w 1862099"/>
              <a:gd name="connsiteY1" fmla="*/ 8836 h 1378487"/>
              <a:gd name="connsiteX2" fmla="*/ 1862099 w 1862099"/>
              <a:gd name="connsiteY2" fmla="*/ 844377 h 1378487"/>
              <a:gd name="connsiteX3" fmla="*/ 292503 w 1862099"/>
              <a:gd name="connsiteY3" fmla="*/ 1365593 h 1378487"/>
              <a:gd name="connsiteX4" fmla="*/ 46882 w 1862099"/>
              <a:gd name="connsiteY4" fmla="*/ 463377 h 1378487"/>
              <a:gd name="connsiteX0" fmla="*/ 140141 w 1955358"/>
              <a:gd name="connsiteY0" fmla="*/ 474392 h 1389502"/>
              <a:gd name="connsiteX1" fmla="*/ 966787 w 1955358"/>
              <a:gd name="connsiteY1" fmla="*/ 19851 h 1389502"/>
              <a:gd name="connsiteX2" fmla="*/ 1955358 w 1955358"/>
              <a:gd name="connsiteY2" fmla="*/ 855392 h 1389502"/>
              <a:gd name="connsiteX3" fmla="*/ 385762 w 1955358"/>
              <a:gd name="connsiteY3" fmla="*/ 1376608 h 1389502"/>
              <a:gd name="connsiteX4" fmla="*/ 140141 w 1955358"/>
              <a:gd name="connsiteY4" fmla="*/ 474392 h 1389502"/>
              <a:gd name="connsiteX0" fmla="*/ 221884 w 2037101"/>
              <a:gd name="connsiteY0" fmla="*/ 460616 h 1375726"/>
              <a:gd name="connsiteX1" fmla="*/ 1048530 w 2037101"/>
              <a:gd name="connsiteY1" fmla="*/ 6075 h 1375726"/>
              <a:gd name="connsiteX2" fmla="*/ 2037101 w 2037101"/>
              <a:gd name="connsiteY2" fmla="*/ 841616 h 1375726"/>
              <a:gd name="connsiteX3" fmla="*/ 467505 w 2037101"/>
              <a:gd name="connsiteY3" fmla="*/ 1362832 h 1375726"/>
              <a:gd name="connsiteX4" fmla="*/ 221884 w 2037101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609" h="1375726">
                <a:moveTo>
                  <a:pt x="220869" y="460616"/>
                </a:moveTo>
                <a:cubicBezTo>
                  <a:pt x="-501443" y="396415"/>
                  <a:pt x="754058" y="-57425"/>
                  <a:pt x="1047515" y="6075"/>
                </a:cubicBezTo>
                <a:cubicBezTo>
                  <a:pt x="1340972" y="69575"/>
                  <a:pt x="1811220" y="535451"/>
                  <a:pt x="1981609" y="841616"/>
                </a:cubicBezTo>
                <a:cubicBezTo>
                  <a:pt x="1981609" y="1255728"/>
                  <a:pt x="759947" y="1426332"/>
                  <a:pt x="466490" y="1362832"/>
                </a:cubicBezTo>
                <a:cubicBezTo>
                  <a:pt x="173033" y="1299332"/>
                  <a:pt x="943181" y="524817"/>
                  <a:pt x="220869" y="46061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51">
            <a:extLst>
              <a:ext uri="{FF2B5EF4-FFF2-40B4-BE49-F238E27FC236}">
                <a16:creationId xmlns:a16="http://schemas.microsoft.com/office/drawing/2014/main" id="{15D0C782-BA57-0E7E-3694-3744ED7C75CE}"/>
              </a:ext>
            </a:extLst>
          </p:cNvPr>
          <p:cNvSpPr/>
          <p:nvPr/>
        </p:nvSpPr>
        <p:spPr>
          <a:xfrm>
            <a:off x="16996250" y="9120009"/>
            <a:ext cx="2174327" cy="1973316"/>
          </a:xfrm>
          <a:custGeom>
            <a:avLst/>
            <a:gdLst>
              <a:gd name="connsiteX0" fmla="*/ 0 w 1767592"/>
              <a:gd name="connsiteY0" fmla="*/ 749816 h 1499631"/>
              <a:gd name="connsiteX1" fmla="*/ 883796 w 1767592"/>
              <a:gd name="connsiteY1" fmla="*/ 0 h 1499631"/>
              <a:gd name="connsiteX2" fmla="*/ 1767592 w 1767592"/>
              <a:gd name="connsiteY2" fmla="*/ 749816 h 1499631"/>
              <a:gd name="connsiteX3" fmla="*/ 883796 w 1767592"/>
              <a:gd name="connsiteY3" fmla="*/ 1499632 h 1499631"/>
              <a:gd name="connsiteX4" fmla="*/ 0 w 1767592"/>
              <a:gd name="connsiteY4" fmla="*/ 749816 h 1499631"/>
              <a:gd name="connsiteX0" fmla="*/ 4 w 1767596"/>
              <a:gd name="connsiteY0" fmla="*/ 131942 h 881758"/>
              <a:gd name="connsiteX1" fmla="*/ 874275 w 1767596"/>
              <a:gd name="connsiteY1" fmla="*/ 410826 h 881758"/>
              <a:gd name="connsiteX2" fmla="*/ 1767596 w 1767596"/>
              <a:gd name="connsiteY2" fmla="*/ 131942 h 881758"/>
              <a:gd name="connsiteX3" fmla="*/ 883800 w 1767596"/>
              <a:gd name="connsiteY3" fmla="*/ 881758 h 881758"/>
              <a:gd name="connsiteX4" fmla="*/ 4 w 1767596"/>
              <a:gd name="connsiteY4" fmla="*/ 131942 h 881758"/>
              <a:gd name="connsiteX0" fmla="*/ 2 w 1767594"/>
              <a:gd name="connsiteY0" fmla="*/ 239635 h 989451"/>
              <a:gd name="connsiteX1" fmla="*/ 874273 w 1767594"/>
              <a:gd name="connsiteY1" fmla="*/ 518519 h 989451"/>
              <a:gd name="connsiteX2" fmla="*/ 1767594 w 1767594"/>
              <a:gd name="connsiteY2" fmla="*/ 239635 h 989451"/>
              <a:gd name="connsiteX3" fmla="*/ 883798 w 1767594"/>
              <a:gd name="connsiteY3" fmla="*/ 989451 h 989451"/>
              <a:gd name="connsiteX4" fmla="*/ 2 w 1767594"/>
              <a:gd name="connsiteY4" fmla="*/ 239635 h 989451"/>
              <a:gd name="connsiteX0" fmla="*/ 18417 w 1786009"/>
              <a:gd name="connsiteY0" fmla="*/ 258453 h 1351169"/>
              <a:gd name="connsiteX1" fmla="*/ 892688 w 1786009"/>
              <a:gd name="connsiteY1" fmla="*/ 537337 h 1351169"/>
              <a:gd name="connsiteX2" fmla="*/ 1786009 w 1786009"/>
              <a:gd name="connsiteY2" fmla="*/ 258453 h 1351169"/>
              <a:gd name="connsiteX3" fmla="*/ 521213 w 1786009"/>
              <a:gd name="connsiteY3" fmla="*/ 1351169 h 1351169"/>
              <a:gd name="connsiteX4" fmla="*/ 18417 w 1786009"/>
              <a:gd name="connsiteY4" fmla="*/ 258453 h 1351169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0440 w 2082832"/>
              <a:gd name="connsiteY0" fmla="*/ 33072 h 1149016"/>
              <a:gd name="connsiteX1" fmla="*/ 884711 w 2082832"/>
              <a:gd name="connsiteY1" fmla="*/ 311956 h 1149016"/>
              <a:gd name="connsiteX2" fmla="*/ 2082832 w 2082832"/>
              <a:gd name="connsiteY2" fmla="*/ 604572 h 1149016"/>
              <a:gd name="connsiteX3" fmla="*/ 513236 w 2082832"/>
              <a:gd name="connsiteY3" fmla="*/ 1125788 h 1149016"/>
              <a:gd name="connsiteX4" fmla="*/ 10440 w 2082832"/>
              <a:gd name="connsiteY4" fmla="*/ 33072 h 1149016"/>
              <a:gd name="connsiteX0" fmla="*/ 20773 w 2093165"/>
              <a:gd name="connsiteY0" fmla="*/ 295188 h 1411132"/>
              <a:gd name="connsiteX1" fmla="*/ 1104594 w 2093165"/>
              <a:gd name="connsiteY1" fmla="*/ 31147 h 1411132"/>
              <a:gd name="connsiteX2" fmla="*/ 2093165 w 2093165"/>
              <a:gd name="connsiteY2" fmla="*/ 866688 h 1411132"/>
              <a:gd name="connsiteX3" fmla="*/ 523569 w 2093165"/>
              <a:gd name="connsiteY3" fmla="*/ 1387904 h 1411132"/>
              <a:gd name="connsiteX4" fmla="*/ 20773 w 2093165"/>
              <a:gd name="connsiteY4" fmla="*/ 295188 h 1411132"/>
              <a:gd name="connsiteX0" fmla="*/ 46882 w 1862099"/>
              <a:gd name="connsiteY0" fmla="*/ 463377 h 1378487"/>
              <a:gd name="connsiteX1" fmla="*/ 873528 w 1862099"/>
              <a:gd name="connsiteY1" fmla="*/ 8836 h 1378487"/>
              <a:gd name="connsiteX2" fmla="*/ 1862099 w 1862099"/>
              <a:gd name="connsiteY2" fmla="*/ 844377 h 1378487"/>
              <a:gd name="connsiteX3" fmla="*/ 292503 w 1862099"/>
              <a:gd name="connsiteY3" fmla="*/ 1365593 h 1378487"/>
              <a:gd name="connsiteX4" fmla="*/ 46882 w 1862099"/>
              <a:gd name="connsiteY4" fmla="*/ 463377 h 1378487"/>
              <a:gd name="connsiteX0" fmla="*/ 140141 w 1955358"/>
              <a:gd name="connsiteY0" fmla="*/ 474392 h 1389502"/>
              <a:gd name="connsiteX1" fmla="*/ 966787 w 1955358"/>
              <a:gd name="connsiteY1" fmla="*/ 19851 h 1389502"/>
              <a:gd name="connsiteX2" fmla="*/ 1955358 w 1955358"/>
              <a:gd name="connsiteY2" fmla="*/ 855392 h 1389502"/>
              <a:gd name="connsiteX3" fmla="*/ 385762 w 1955358"/>
              <a:gd name="connsiteY3" fmla="*/ 1376608 h 1389502"/>
              <a:gd name="connsiteX4" fmla="*/ 140141 w 1955358"/>
              <a:gd name="connsiteY4" fmla="*/ 474392 h 1389502"/>
              <a:gd name="connsiteX0" fmla="*/ 221884 w 2037101"/>
              <a:gd name="connsiteY0" fmla="*/ 460616 h 1375726"/>
              <a:gd name="connsiteX1" fmla="*/ 1048530 w 2037101"/>
              <a:gd name="connsiteY1" fmla="*/ 6075 h 1375726"/>
              <a:gd name="connsiteX2" fmla="*/ 2037101 w 2037101"/>
              <a:gd name="connsiteY2" fmla="*/ 841616 h 1375726"/>
              <a:gd name="connsiteX3" fmla="*/ 467505 w 2037101"/>
              <a:gd name="connsiteY3" fmla="*/ 1362832 h 1375726"/>
              <a:gd name="connsiteX4" fmla="*/ 221884 w 2037101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609" h="1375726">
                <a:moveTo>
                  <a:pt x="220869" y="460616"/>
                </a:moveTo>
                <a:cubicBezTo>
                  <a:pt x="-501443" y="396415"/>
                  <a:pt x="754058" y="-57425"/>
                  <a:pt x="1047515" y="6075"/>
                </a:cubicBezTo>
                <a:cubicBezTo>
                  <a:pt x="1340972" y="69575"/>
                  <a:pt x="1811220" y="535451"/>
                  <a:pt x="1981609" y="841616"/>
                </a:cubicBezTo>
                <a:cubicBezTo>
                  <a:pt x="1981609" y="1255728"/>
                  <a:pt x="759947" y="1426332"/>
                  <a:pt x="466490" y="1362832"/>
                </a:cubicBezTo>
                <a:cubicBezTo>
                  <a:pt x="173033" y="1299332"/>
                  <a:pt x="943181" y="524817"/>
                  <a:pt x="220869" y="460616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51">
            <a:extLst>
              <a:ext uri="{FF2B5EF4-FFF2-40B4-BE49-F238E27FC236}">
                <a16:creationId xmlns:a16="http://schemas.microsoft.com/office/drawing/2014/main" id="{053B1B7A-5FD4-B2A3-7CB1-C7C673CD6D56}"/>
              </a:ext>
            </a:extLst>
          </p:cNvPr>
          <p:cNvSpPr/>
          <p:nvPr/>
        </p:nvSpPr>
        <p:spPr>
          <a:xfrm>
            <a:off x="15541169" y="8691747"/>
            <a:ext cx="2174327" cy="1973316"/>
          </a:xfrm>
          <a:custGeom>
            <a:avLst/>
            <a:gdLst>
              <a:gd name="connsiteX0" fmla="*/ 0 w 1767592"/>
              <a:gd name="connsiteY0" fmla="*/ 749816 h 1499631"/>
              <a:gd name="connsiteX1" fmla="*/ 883796 w 1767592"/>
              <a:gd name="connsiteY1" fmla="*/ 0 h 1499631"/>
              <a:gd name="connsiteX2" fmla="*/ 1767592 w 1767592"/>
              <a:gd name="connsiteY2" fmla="*/ 749816 h 1499631"/>
              <a:gd name="connsiteX3" fmla="*/ 883796 w 1767592"/>
              <a:gd name="connsiteY3" fmla="*/ 1499632 h 1499631"/>
              <a:gd name="connsiteX4" fmla="*/ 0 w 1767592"/>
              <a:gd name="connsiteY4" fmla="*/ 749816 h 1499631"/>
              <a:gd name="connsiteX0" fmla="*/ 4 w 1767596"/>
              <a:gd name="connsiteY0" fmla="*/ 131942 h 881758"/>
              <a:gd name="connsiteX1" fmla="*/ 874275 w 1767596"/>
              <a:gd name="connsiteY1" fmla="*/ 410826 h 881758"/>
              <a:gd name="connsiteX2" fmla="*/ 1767596 w 1767596"/>
              <a:gd name="connsiteY2" fmla="*/ 131942 h 881758"/>
              <a:gd name="connsiteX3" fmla="*/ 883800 w 1767596"/>
              <a:gd name="connsiteY3" fmla="*/ 881758 h 881758"/>
              <a:gd name="connsiteX4" fmla="*/ 4 w 1767596"/>
              <a:gd name="connsiteY4" fmla="*/ 131942 h 881758"/>
              <a:gd name="connsiteX0" fmla="*/ 2 w 1767594"/>
              <a:gd name="connsiteY0" fmla="*/ 239635 h 989451"/>
              <a:gd name="connsiteX1" fmla="*/ 874273 w 1767594"/>
              <a:gd name="connsiteY1" fmla="*/ 518519 h 989451"/>
              <a:gd name="connsiteX2" fmla="*/ 1767594 w 1767594"/>
              <a:gd name="connsiteY2" fmla="*/ 239635 h 989451"/>
              <a:gd name="connsiteX3" fmla="*/ 883798 w 1767594"/>
              <a:gd name="connsiteY3" fmla="*/ 989451 h 989451"/>
              <a:gd name="connsiteX4" fmla="*/ 2 w 1767594"/>
              <a:gd name="connsiteY4" fmla="*/ 239635 h 989451"/>
              <a:gd name="connsiteX0" fmla="*/ 18417 w 1786009"/>
              <a:gd name="connsiteY0" fmla="*/ 258453 h 1351169"/>
              <a:gd name="connsiteX1" fmla="*/ 892688 w 1786009"/>
              <a:gd name="connsiteY1" fmla="*/ 537337 h 1351169"/>
              <a:gd name="connsiteX2" fmla="*/ 1786009 w 1786009"/>
              <a:gd name="connsiteY2" fmla="*/ 258453 h 1351169"/>
              <a:gd name="connsiteX3" fmla="*/ 521213 w 1786009"/>
              <a:gd name="connsiteY3" fmla="*/ 1351169 h 1351169"/>
              <a:gd name="connsiteX4" fmla="*/ 18417 w 1786009"/>
              <a:gd name="connsiteY4" fmla="*/ 258453 h 1351169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7620 w 1785212"/>
              <a:gd name="connsiteY0" fmla="*/ 258453 h 1544350"/>
              <a:gd name="connsiteX1" fmla="*/ 891891 w 1785212"/>
              <a:gd name="connsiteY1" fmla="*/ 537337 h 1544350"/>
              <a:gd name="connsiteX2" fmla="*/ 1785212 w 1785212"/>
              <a:gd name="connsiteY2" fmla="*/ 258453 h 1544350"/>
              <a:gd name="connsiteX3" fmla="*/ 520416 w 1785212"/>
              <a:gd name="connsiteY3" fmla="*/ 1351169 h 1544350"/>
              <a:gd name="connsiteX4" fmla="*/ 17620 w 1785212"/>
              <a:gd name="connsiteY4" fmla="*/ 258453 h 1544350"/>
              <a:gd name="connsiteX0" fmla="*/ 10440 w 2082832"/>
              <a:gd name="connsiteY0" fmla="*/ 33072 h 1149016"/>
              <a:gd name="connsiteX1" fmla="*/ 884711 w 2082832"/>
              <a:gd name="connsiteY1" fmla="*/ 311956 h 1149016"/>
              <a:gd name="connsiteX2" fmla="*/ 2082832 w 2082832"/>
              <a:gd name="connsiteY2" fmla="*/ 604572 h 1149016"/>
              <a:gd name="connsiteX3" fmla="*/ 513236 w 2082832"/>
              <a:gd name="connsiteY3" fmla="*/ 1125788 h 1149016"/>
              <a:gd name="connsiteX4" fmla="*/ 10440 w 2082832"/>
              <a:gd name="connsiteY4" fmla="*/ 33072 h 1149016"/>
              <a:gd name="connsiteX0" fmla="*/ 20773 w 2093165"/>
              <a:gd name="connsiteY0" fmla="*/ 295188 h 1411132"/>
              <a:gd name="connsiteX1" fmla="*/ 1104594 w 2093165"/>
              <a:gd name="connsiteY1" fmla="*/ 31147 h 1411132"/>
              <a:gd name="connsiteX2" fmla="*/ 2093165 w 2093165"/>
              <a:gd name="connsiteY2" fmla="*/ 866688 h 1411132"/>
              <a:gd name="connsiteX3" fmla="*/ 523569 w 2093165"/>
              <a:gd name="connsiteY3" fmla="*/ 1387904 h 1411132"/>
              <a:gd name="connsiteX4" fmla="*/ 20773 w 2093165"/>
              <a:gd name="connsiteY4" fmla="*/ 295188 h 1411132"/>
              <a:gd name="connsiteX0" fmla="*/ 46882 w 1862099"/>
              <a:gd name="connsiteY0" fmla="*/ 463377 h 1378487"/>
              <a:gd name="connsiteX1" fmla="*/ 873528 w 1862099"/>
              <a:gd name="connsiteY1" fmla="*/ 8836 h 1378487"/>
              <a:gd name="connsiteX2" fmla="*/ 1862099 w 1862099"/>
              <a:gd name="connsiteY2" fmla="*/ 844377 h 1378487"/>
              <a:gd name="connsiteX3" fmla="*/ 292503 w 1862099"/>
              <a:gd name="connsiteY3" fmla="*/ 1365593 h 1378487"/>
              <a:gd name="connsiteX4" fmla="*/ 46882 w 1862099"/>
              <a:gd name="connsiteY4" fmla="*/ 463377 h 1378487"/>
              <a:gd name="connsiteX0" fmla="*/ 140141 w 1955358"/>
              <a:gd name="connsiteY0" fmla="*/ 474392 h 1389502"/>
              <a:gd name="connsiteX1" fmla="*/ 966787 w 1955358"/>
              <a:gd name="connsiteY1" fmla="*/ 19851 h 1389502"/>
              <a:gd name="connsiteX2" fmla="*/ 1955358 w 1955358"/>
              <a:gd name="connsiteY2" fmla="*/ 855392 h 1389502"/>
              <a:gd name="connsiteX3" fmla="*/ 385762 w 1955358"/>
              <a:gd name="connsiteY3" fmla="*/ 1376608 h 1389502"/>
              <a:gd name="connsiteX4" fmla="*/ 140141 w 1955358"/>
              <a:gd name="connsiteY4" fmla="*/ 474392 h 1389502"/>
              <a:gd name="connsiteX0" fmla="*/ 221884 w 2037101"/>
              <a:gd name="connsiteY0" fmla="*/ 460616 h 1375726"/>
              <a:gd name="connsiteX1" fmla="*/ 1048530 w 2037101"/>
              <a:gd name="connsiteY1" fmla="*/ 6075 h 1375726"/>
              <a:gd name="connsiteX2" fmla="*/ 2037101 w 2037101"/>
              <a:gd name="connsiteY2" fmla="*/ 841616 h 1375726"/>
              <a:gd name="connsiteX3" fmla="*/ 467505 w 2037101"/>
              <a:gd name="connsiteY3" fmla="*/ 1362832 h 1375726"/>
              <a:gd name="connsiteX4" fmla="*/ 221884 w 2037101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  <a:gd name="connsiteX0" fmla="*/ 220869 w 1981609"/>
              <a:gd name="connsiteY0" fmla="*/ 460616 h 1375726"/>
              <a:gd name="connsiteX1" fmla="*/ 1047515 w 1981609"/>
              <a:gd name="connsiteY1" fmla="*/ 6075 h 1375726"/>
              <a:gd name="connsiteX2" fmla="*/ 1981609 w 1981609"/>
              <a:gd name="connsiteY2" fmla="*/ 841616 h 1375726"/>
              <a:gd name="connsiteX3" fmla="*/ 466490 w 1981609"/>
              <a:gd name="connsiteY3" fmla="*/ 1362832 h 1375726"/>
              <a:gd name="connsiteX4" fmla="*/ 220869 w 1981609"/>
              <a:gd name="connsiteY4" fmla="*/ 460616 h 137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609" h="1375726">
                <a:moveTo>
                  <a:pt x="220869" y="460616"/>
                </a:moveTo>
                <a:cubicBezTo>
                  <a:pt x="-501443" y="396415"/>
                  <a:pt x="754058" y="-57425"/>
                  <a:pt x="1047515" y="6075"/>
                </a:cubicBezTo>
                <a:cubicBezTo>
                  <a:pt x="1340972" y="69575"/>
                  <a:pt x="1811220" y="535451"/>
                  <a:pt x="1981609" y="841616"/>
                </a:cubicBezTo>
                <a:cubicBezTo>
                  <a:pt x="1981609" y="1255728"/>
                  <a:pt x="759947" y="1426332"/>
                  <a:pt x="466490" y="1362832"/>
                </a:cubicBezTo>
                <a:cubicBezTo>
                  <a:pt x="173033" y="1299332"/>
                  <a:pt x="943181" y="524817"/>
                  <a:pt x="220869" y="460616"/>
                </a:cubicBezTo>
                <a:close/>
              </a:path>
            </a:pathLst>
          </a:custGeom>
          <a:noFill/>
          <a:ln>
            <a:solidFill>
              <a:srgbClr val="76926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FCC984-B6EB-FD5B-D4C4-973B8372E10A}"/>
              </a:ext>
            </a:extLst>
          </p:cNvPr>
          <p:cNvSpPr/>
          <p:nvPr/>
        </p:nvSpPr>
        <p:spPr>
          <a:xfrm>
            <a:off x="14836736" y="10169265"/>
            <a:ext cx="179604" cy="1796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FE01C79-A050-8294-1F01-7E3224F2BE59}"/>
              </a:ext>
            </a:extLst>
          </p:cNvPr>
          <p:cNvSpPr/>
          <p:nvPr/>
        </p:nvSpPr>
        <p:spPr>
          <a:xfrm>
            <a:off x="17589561" y="7769030"/>
            <a:ext cx="121359" cy="121359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FFA74E11-837D-9975-CA8A-DCC6EC93CF68}"/>
              </a:ext>
            </a:extLst>
          </p:cNvPr>
          <p:cNvSpPr/>
          <p:nvPr/>
        </p:nvSpPr>
        <p:spPr>
          <a:xfrm>
            <a:off x="15701335" y="10512663"/>
            <a:ext cx="304800" cy="304800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7B6D5C1-7D24-D6A6-2C10-D8B14F0D3566}"/>
              </a:ext>
            </a:extLst>
          </p:cNvPr>
          <p:cNvSpPr/>
          <p:nvPr/>
        </p:nvSpPr>
        <p:spPr>
          <a:xfrm>
            <a:off x="17928697" y="10595960"/>
            <a:ext cx="138205" cy="138205"/>
          </a:xfrm>
          <a:prstGeom prst="ellipse">
            <a:avLst/>
          </a:prstGeom>
          <a:solidFill>
            <a:srgbClr val="769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0479E4D9-5381-B969-AB38-90CF85085E28}"/>
              </a:ext>
            </a:extLst>
          </p:cNvPr>
          <p:cNvGrpSpPr/>
          <p:nvPr/>
        </p:nvGrpSpPr>
        <p:grpSpPr>
          <a:xfrm>
            <a:off x="1531191" y="1827354"/>
            <a:ext cx="2225928" cy="3325940"/>
            <a:chOff x="1531191" y="1827354"/>
            <a:chExt cx="2225928" cy="3325940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701FE45-63A2-3CCA-67F6-D3452DE43AE0}"/>
                </a:ext>
              </a:extLst>
            </p:cNvPr>
            <p:cNvGrpSpPr/>
            <p:nvPr/>
          </p:nvGrpSpPr>
          <p:grpSpPr>
            <a:xfrm>
              <a:off x="1531191" y="1827354"/>
              <a:ext cx="2225928" cy="3325940"/>
              <a:chOff x="1769316" y="1608279"/>
              <a:chExt cx="2225928" cy="3325940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72ABE18E-B012-C789-CC6A-6DC20FA5E204}"/>
                  </a:ext>
                </a:extLst>
              </p:cNvPr>
              <p:cNvSpPr/>
              <p:nvPr/>
            </p:nvSpPr>
            <p:spPr>
              <a:xfrm rot="419715">
                <a:off x="1902666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738D081D-31BA-6FB8-76FB-3D3F59DB3E5B}"/>
                  </a:ext>
                </a:extLst>
              </p:cNvPr>
              <p:cNvSpPr/>
              <p:nvPr/>
            </p:nvSpPr>
            <p:spPr>
              <a:xfrm>
                <a:off x="1769316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A25DC21-92BB-422E-551E-5DD8FA6B02E3}"/>
                </a:ext>
              </a:extLst>
            </p:cNvPr>
            <p:cNvSpPr txBox="1"/>
            <p:nvPr/>
          </p:nvSpPr>
          <p:spPr>
            <a:xfrm>
              <a:off x="1669423" y="2551442"/>
              <a:ext cx="18161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Um sistema distribuído para maximizar a distribuição de serviços em todo o sistema.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DF8B533-DEE0-0616-B85B-0B73DFCD6E05}"/>
              </a:ext>
            </a:extLst>
          </p:cNvPr>
          <p:cNvGrpSpPr/>
          <p:nvPr/>
        </p:nvGrpSpPr>
        <p:grpSpPr>
          <a:xfrm>
            <a:off x="8825395" y="1827354"/>
            <a:ext cx="2244638" cy="3325940"/>
            <a:chOff x="8825395" y="1827354"/>
            <a:chExt cx="2244638" cy="3325940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0CFA7192-53F7-0619-9CAE-98BA342235C4}"/>
                </a:ext>
              </a:extLst>
            </p:cNvPr>
            <p:cNvGrpSpPr/>
            <p:nvPr/>
          </p:nvGrpSpPr>
          <p:grpSpPr>
            <a:xfrm>
              <a:off x="8844105" y="1827354"/>
              <a:ext cx="2225928" cy="3325940"/>
              <a:chOff x="8844105" y="1608279"/>
              <a:chExt cx="2225928" cy="3325940"/>
            </a:xfrm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55F5E03E-87DF-EE33-4A33-41198850EDA2}"/>
                  </a:ext>
                </a:extLst>
              </p:cNvPr>
              <p:cNvSpPr/>
              <p:nvPr/>
            </p:nvSpPr>
            <p:spPr>
              <a:xfrm rot="419715">
                <a:off x="8977455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DC06A76-C06B-9021-C42B-2FCAF37D726D}"/>
                  </a:ext>
                </a:extLst>
              </p:cNvPr>
              <p:cNvSpPr/>
              <p:nvPr/>
            </p:nvSpPr>
            <p:spPr>
              <a:xfrm>
                <a:off x="8844105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7B49194-99F4-9DD1-2EFA-48DE3A115A10}"/>
                </a:ext>
              </a:extLst>
            </p:cNvPr>
            <p:cNvSpPr txBox="1"/>
            <p:nvPr/>
          </p:nvSpPr>
          <p:spPr>
            <a:xfrm>
              <a:off x="8825395" y="2365210"/>
              <a:ext cx="21614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Isso garante que o sistema possa lidar com um maior volume de pacientes e consultas sem perda de desempenho.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4AC21EBA-45D6-DA44-A91D-EA8BE7A4A868}"/>
              </a:ext>
            </a:extLst>
          </p:cNvPr>
          <p:cNvGrpSpPr/>
          <p:nvPr/>
        </p:nvGrpSpPr>
        <p:grpSpPr>
          <a:xfrm>
            <a:off x="6395241" y="1827354"/>
            <a:ext cx="2237154" cy="3325940"/>
            <a:chOff x="6395241" y="1827354"/>
            <a:chExt cx="2237154" cy="3325940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FB6C8AAB-38DE-27F8-1E31-5E0905EA1973}"/>
                </a:ext>
              </a:extLst>
            </p:cNvPr>
            <p:cNvGrpSpPr/>
            <p:nvPr/>
          </p:nvGrpSpPr>
          <p:grpSpPr>
            <a:xfrm>
              <a:off x="6406467" y="1827354"/>
              <a:ext cx="2225928" cy="3325940"/>
              <a:chOff x="6485842" y="1608279"/>
              <a:chExt cx="2225928" cy="3325940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547848A3-E9AA-44B7-52AA-E35637C285F6}"/>
                  </a:ext>
                </a:extLst>
              </p:cNvPr>
              <p:cNvSpPr/>
              <p:nvPr/>
            </p:nvSpPr>
            <p:spPr>
              <a:xfrm rot="419715">
                <a:off x="6619192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0757A084-6225-D9F8-B54E-9D351E443122}"/>
                  </a:ext>
                </a:extLst>
              </p:cNvPr>
              <p:cNvSpPr/>
              <p:nvPr/>
            </p:nvSpPr>
            <p:spPr>
              <a:xfrm>
                <a:off x="6485842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6616BC6-0ACB-ACAE-6481-B662420DAA9D}"/>
                </a:ext>
              </a:extLst>
            </p:cNvPr>
            <p:cNvSpPr txBox="1"/>
            <p:nvPr/>
          </p:nvSpPr>
          <p:spPr>
            <a:xfrm>
              <a:off x="6395241" y="2523251"/>
              <a:ext cx="20925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Ao distribuir os serviços em vários nós, podemos melhorar o tempo de resposta para os usuários.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927DC827-77F1-F258-9D58-8386A5736FAF}"/>
              </a:ext>
            </a:extLst>
          </p:cNvPr>
          <p:cNvGrpSpPr/>
          <p:nvPr/>
        </p:nvGrpSpPr>
        <p:grpSpPr>
          <a:xfrm>
            <a:off x="3885700" y="1827354"/>
            <a:ext cx="2309057" cy="3325940"/>
            <a:chOff x="3885700" y="1827354"/>
            <a:chExt cx="2309057" cy="3325940"/>
          </a:xfrm>
        </p:grpSpPr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B61335D1-3DD5-24BA-153C-34F3E538064C}"/>
                </a:ext>
              </a:extLst>
            </p:cNvPr>
            <p:cNvGrpSpPr/>
            <p:nvPr/>
          </p:nvGrpSpPr>
          <p:grpSpPr>
            <a:xfrm>
              <a:off x="3968829" y="1827354"/>
              <a:ext cx="2225928" cy="3325940"/>
              <a:chOff x="4127579" y="1608279"/>
              <a:chExt cx="2225928" cy="3325940"/>
            </a:xfrm>
          </p:grpSpPr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44E9D1A-9F93-A7F7-1F10-866EEEE8595A}"/>
                  </a:ext>
                </a:extLst>
              </p:cNvPr>
              <p:cNvSpPr/>
              <p:nvPr/>
            </p:nvSpPr>
            <p:spPr>
              <a:xfrm rot="419715">
                <a:off x="4260929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588C2A26-BE3F-0444-598E-54EEC80B19C5}"/>
                  </a:ext>
                </a:extLst>
              </p:cNvPr>
              <p:cNvSpPr/>
              <p:nvPr/>
            </p:nvSpPr>
            <p:spPr>
              <a:xfrm>
                <a:off x="4127579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64B0F1F-5959-9C86-9CE7-CBFD45EBFEF2}"/>
                </a:ext>
              </a:extLst>
            </p:cNvPr>
            <p:cNvSpPr txBox="1"/>
            <p:nvPr/>
          </p:nvSpPr>
          <p:spPr>
            <a:xfrm>
              <a:off x="3885700" y="2350449"/>
              <a:ext cx="22223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Cada módulo é responsável por uma parte específica do processo, garantindo maior agilidade e desempenho.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71" name="Imagem 70">
            <a:extLst>
              <a:ext uri="{FF2B5EF4-FFF2-40B4-BE49-F238E27FC236}">
                <a16:creationId xmlns:a16="http://schemas.microsoft.com/office/drawing/2014/main" id="{85EE6A6B-2FBD-7B81-634E-8E366D176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0406" y="514760"/>
            <a:ext cx="2200847" cy="1182727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215C744-9AC8-2A4D-A0FA-4CC4524858EB}"/>
              </a:ext>
            </a:extLst>
          </p:cNvPr>
          <p:cNvGrpSpPr/>
          <p:nvPr/>
        </p:nvGrpSpPr>
        <p:grpSpPr>
          <a:xfrm>
            <a:off x="2180164" y="8178539"/>
            <a:ext cx="6552938" cy="722499"/>
            <a:chOff x="2156056" y="1151301"/>
            <a:chExt cx="6552938" cy="722499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E86CE82-4229-349C-5B5D-993EAD700595}"/>
                </a:ext>
              </a:extLst>
            </p:cNvPr>
            <p:cNvSpPr/>
            <p:nvPr/>
          </p:nvSpPr>
          <p:spPr>
            <a:xfrm>
              <a:off x="2306283" y="1207363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EA8646C-5755-1232-B0B9-1DABCF42FA9F}"/>
                </a:ext>
              </a:extLst>
            </p:cNvPr>
            <p:cNvSpPr/>
            <p:nvPr/>
          </p:nvSpPr>
          <p:spPr>
            <a:xfrm>
              <a:off x="2156056" y="1151301"/>
              <a:ext cx="755819" cy="7224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C98957AA-A8E5-3006-03AB-47357E9229B3}"/>
                </a:ext>
              </a:extLst>
            </p:cNvPr>
            <p:cNvSpPr txBox="1"/>
            <p:nvPr/>
          </p:nvSpPr>
          <p:spPr>
            <a:xfrm>
              <a:off x="3137502" y="1334882"/>
              <a:ext cx="238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Cadastro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 de 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usuários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C467AB73-F8AB-589A-5271-6B8A76E22230}"/>
              </a:ext>
            </a:extLst>
          </p:cNvPr>
          <p:cNvGrpSpPr/>
          <p:nvPr/>
        </p:nvGrpSpPr>
        <p:grpSpPr>
          <a:xfrm>
            <a:off x="2748338" y="11259597"/>
            <a:ext cx="6552938" cy="722499"/>
            <a:chOff x="2136728" y="2173774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2C0B6006-D76B-85F2-7F0E-7E253AC7E7DC}"/>
                </a:ext>
              </a:extLst>
            </p:cNvPr>
            <p:cNvSpPr/>
            <p:nvPr/>
          </p:nvSpPr>
          <p:spPr>
            <a:xfrm>
              <a:off x="2286955" y="2229836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97B515D-3011-B528-74BD-F2D95AA7B457}"/>
                </a:ext>
              </a:extLst>
            </p:cNvPr>
            <p:cNvSpPr/>
            <p:nvPr/>
          </p:nvSpPr>
          <p:spPr>
            <a:xfrm>
              <a:off x="2136728" y="2173774"/>
              <a:ext cx="755819" cy="722499"/>
            </a:xfrm>
            <a:prstGeom prst="rect">
              <a:avLst/>
            </a:prstGeom>
            <a:solidFill>
              <a:srgbClr val="76926A"/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2AAD67E6-48EF-3A73-45FE-FE2DD40E9477}"/>
                </a:ext>
              </a:extLst>
            </p:cNvPr>
            <p:cNvSpPr txBox="1"/>
            <p:nvPr/>
          </p:nvSpPr>
          <p:spPr>
            <a:xfrm>
              <a:off x="3111613" y="2357443"/>
              <a:ext cx="285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Gerenciamento de agenda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F232E531-BB59-1E70-8C96-E81AC1C175BE}"/>
              </a:ext>
            </a:extLst>
          </p:cNvPr>
          <p:cNvGrpSpPr/>
          <p:nvPr/>
        </p:nvGrpSpPr>
        <p:grpSpPr>
          <a:xfrm>
            <a:off x="2180164" y="14340655"/>
            <a:ext cx="6552938" cy="722499"/>
            <a:chOff x="2101519" y="3124933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694C7F7-6E4D-97C5-D350-44F8D6C29257}"/>
                </a:ext>
              </a:extLst>
            </p:cNvPr>
            <p:cNvSpPr/>
            <p:nvPr/>
          </p:nvSpPr>
          <p:spPr>
            <a:xfrm>
              <a:off x="2251746" y="3180995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861DC15-C590-80D8-C95B-7A40520921B1}"/>
                </a:ext>
              </a:extLst>
            </p:cNvPr>
            <p:cNvSpPr/>
            <p:nvPr/>
          </p:nvSpPr>
          <p:spPr>
            <a:xfrm>
              <a:off x="2101519" y="3124933"/>
              <a:ext cx="755819" cy="7224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3F06E0F5-2E05-BC6B-4E7F-BA4BC5566E7B}"/>
                </a:ext>
              </a:extLst>
            </p:cNvPr>
            <p:cNvSpPr txBox="1"/>
            <p:nvPr/>
          </p:nvSpPr>
          <p:spPr>
            <a:xfrm>
              <a:off x="3137502" y="3301516"/>
              <a:ext cx="275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  <a:cs typeface="Latha" panose="020B0502040204020203" pitchFamily="34" charset="0"/>
                </a:rPr>
                <a:t>Validação de dados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6A4CED8-7D1E-21D3-3DC0-D25512D7FA2A}"/>
              </a:ext>
            </a:extLst>
          </p:cNvPr>
          <p:cNvGrpSpPr/>
          <p:nvPr/>
        </p:nvGrpSpPr>
        <p:grpSpPr>
          <a:xfrm>
            <a:off x="2748338" y="17834667"/>
            <a:ext cx="6552938" cy="722499"/>
            <a:chOff x="2156056" y="4057851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B6FCF558-32A7-94E6-5507-93A731820145}"/>
                </a:ext>
              </a:extLst>
            </p:cNvPr>
            <p:cNvSpPr/>
            <p:nvPr/>
          </p:nvSpPr>
          <p:spPr>
            <a:xfrm>
              <a:off x="2306283" y="4113913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C3C87A66-9E41-7585-9AD6-523C27EFF01B}"/>
                </a:ext>
              </a:extLst>
            </p:cNvPr>
            <p:cNvSpPr/>
            <p:nvPr/>
          </p:nvSpPr>
          <p:spPr>
            <a:xfrm>
              <a:off x="2156056" y="4057851"/>
              <a:ext cx="755819" cy="722499"/>
            </a:xfrm>
            <a:prstGeom prst="rect">
              <a:avLst/>
            </a:prstGeom>
            <a:solidFill>
              <a:srgbClr val="76926A"/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D5B3FD6E-0604-52E2-185E-320C73C2C6D3}"/>
                </a:ext>
              </a:extLst>
            </p:cNvPr>
            <p:cNvSpPr txBox="1"/>
            <p:nvPr/>
          </p:nvSpPr>
          <p:spPr>
            <a:xfrm>
              <a:off x="3111613" y="4234434"/>
              <a:ext cx="2694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Distribuição de Serviços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62B0E4DF-7CF7-D246-035C-13E950263D29}"/>
              </a:ext>
            </a:extLst>
          </p:cNvPr>
          <p:cNvGrpSpPr/>
          <p:nvPr/>
        </p:nvGrpSpPr>
        <p:grpSpPr>
          <a:xfrm>
            <a:off x="2180164" y="19883338"/>
            <a:ext cx="6552938" cy="722499"/>
            <a:chOff x="2196454" y="4981153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D1C9B490-5FC4-51AF-87A6-04052EF4C569}"/>
                </a:ext>
              </a:extLst>
            </p:cNvPr>
            <p:cNvSpPr/>
            <p:nvPr/>
          </p:nvSpPr>
          <p:spPr>
            <a:xfrm>
              <a:off x="2346681" y="5037215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2907E8D9-0157-D5B7-C596-630A7EF7DEB7}"/>
                </a:ext>
              </a:extLst>
            </p:cNvPr>
            <p:cNvSpPr/>
            <p:nvPr/>
          </p:nvSpPr>
          <p:spPr>
            <a:xfrm>
              <a:off x="2196454" y="4981153"/>
              <a:ext cx="755819" cy="7224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8181E1E0-A5BA-4B4A-DDA0-F5E2762C5F3A}"/>
                </a:ext>
              </a:extLst>
            </p:cNvPr>
            <p:cNvSpPr txBox="1"/>
            <p:nvPr/>
          </p:nvSpPr>
          <p:spPr>
            <a:xfrm>
              <a:off x="3137502" y="5160784"/>
              <a:ext cx="514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Tratamento de conexões de diferentes usuários</a:t>
              </a:r>
            </a:p>
          </p:txBody>
        </p:sp>
      </p:grpSp>
      <p:pic>
        <p:nvPicPr>
          <p:cNvPr id="92" name="Imagem 91">
            <a:extLst>
              <a:ext uri="{FF2B5EF4-FFF2-40B4-BE49-F238E27FC236}">
                <a16:creationId xmlns:a16="http://schemas.microsoft.com/office/drawing/2014/main" id="{35F0B94E-4742-E63D-FEB1-48AB74263A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793461" y="500364"/>
            <a:ext cx="4962574" cy="1072989"/>
          </a:xfrm>
          <a:prstGeom prst="rect">
            <a:avLst/>
          </a:prstGeom>
        </p:spPr>
      </p:pic>
      <p:sp>
        <p:nvSpPr>
          <p:cNvPr id="93" name="Elipse 92">
            <a:extLst>
              <a:ext uri="{FF2B5EF4-FFF2-40B4-BE49-F238E27FC236}">
                <a16:creationId xmlns:a16="http://schemas.microsoft.com/office/drawing/2014/main" id="{EA9FDF45-579D-9A7B-DCE9-718EBDD062D4}"/>
              </a:ext>
            </a:extLst>
          </p:cNvPr>
          <p:cNvSpPr/>
          <p:nvPr/>
        </p:nvSpPr>
        <p:spPr>
          <a:xfrm>
            <a:off x="16022200" y="7275258"/>
            <a:ext cx="93710" cy="93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91F17A9E-90A0-1584-0E6D-41C93199B4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1316" y="7652847"/>
            <a:ext cx="1530229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3A601291-B8E8-03EA-3A93-408853B25046}"/>
              </a:ext>
            </a:extLst>
          </p:cNvPr>
          <p:cNvSpPr/>
          <p:nvPr/>
        </p:nvSpPr>
        <p:spPr>
          <a:xfrm>
            <a:off x="1283854" y="288637"/>
            <a:ext cx="10086110" cy="6098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BE7D2E6-7AF6-FC3A-F94E-13D063223443}"/>
              </a:ext>
            </a:extLst>
          </p:cNvPr>
          <p:cNvGrpSpPr/>
          <p:nvPr/>
        </p:nvGrpSpPr>
        <p:grpSpPr>
          <a:xfrm>
            <a:off x="933825" y="1772835"/>
            <a:ext cx="585788" cy="866956"/>
            <a:chOff x="1738290" y="3808226"/>
            <a:chExt cx="739818" cy="1310143"/>
          </a:xfrm>
          <a:solidFill>
            <a:srgbClr val="76926A"/>
          </a:solidFill>
        </p:grpSpPr>
        <p:sp useBgFill="1">
          <p:nvSpPr>
            <p:cNvPr id="11" name="Rectangle: Top Corners Rounded 2">
              <a:extLst>
                <a:ext uri="{FF2B5EF4-FFF2-40B4-BE49-F238E27FC236}">
                  <a16:creationId xmlns:a16="http://schemas.microsoft.com/office/drawing/2014/main" id="{61BC1755-A7E3-6C20-0CFC-ADC792A6E6E6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" name="Freeform: Shape 61">
              <a:extLst>
                <a:ext uri="{FF2B5EF4-FFF2-40B4-BE49-F238E27FC236}">
                  <a16:creationId xmlns:a16="http://schemas.microsoft.com/office/drawing/2014/main" id="{CB557867-CBB2-ED79-A7FD-1B6C0D173674}"/>
                </a:ext>
              </a:extLst>
            </p:cNvPr>
            <p:cNvSpPr/>
            <p:nvPr/>
          </p:nvSpPr>
          <p:spPr>
            <a:xfrm flipH="1">
              <a:off x="2108199" y="3808226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4" name="Freeform: Shape 62">
              <a:extLst>
                <a:ext uri="{FF2B5EF4-FFF2-40B4-BE49-F238E27FC236}">
                  <a16:creationId xmlns:a16="http://schemas.microsoft.com/office/drawing/2014/main" id="{C893FAE9-72C1-1006-3705-608D4AD0987E}"/>
                </a:ext>
              </a:extLst>
            </p:cNvPr>
            <p:cNvSpPr/>
            <p:nvPr/>
          </p:nvSpPr>
          <p:spPr>
            <a:xfrm flipH="1" flipV="1">
              <a:off x="2108199" y="4864900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18426E0-0FBE-FBA2-6105-1F524D20F1B3}"/>
              </a:ext>
            </a:extLst>
          </p:cNvPr>
          <p:cNvSpPr/>
          <p:nvPr/>
        </p:nvSpPr>
        <p:spPr>
          <a:xfrm>
            <a:off x="148130" y="471055"/>
            <a:ext cx="1145309" cy="5754254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20E659AE-5357-7515-D523-2210A5E87F64}"/>
              </a:ext>
            </a:extLst>
          </p:cNvPr>
          <p:cNvSpPr/>
          <p:nvPr/>
        </p:nvSpPr>
        <p:spPr>
          <a:xfrm>
            <a:off x="205857" y="525318"/>
            <a:ext cx="1029853" cy="5624945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innerShdw blurRad="1143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377FBF-A1C3-5DD1-0A81-21C7779C5C75}"/>
              </a:ext>
            </a:extLst>
          </p:cNvPr>
          <p:cNvSpPr/>
          <p:nvPr/>
        </p:nvSpPr>
        <p:spPr>
          <a:xfrm>
            <a:off x="354975" y="1840748"/>
            <a:ext cx="720000" cy="720000"/>
          </a:xfrm>
          <a:prstGeom prst="roundRect">
            <a:avLst>
              <a:gd name="adj" fmla="val 28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0104593B-A215-373A-CE94-7EF10B6A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1927069"/>
            <a:ext cx="540000" cy="54000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336EE94-4EEE-287C-017E-F0C46209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3102323"/>
            <a:ext cx="540000" cy="540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5330EC63-2C3A-12A9-2B2E-3B62A2E01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4277577"/>
            <a:ext cx="540000" cy="54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5BABAC8-A7D1-0822-2861-E294EF657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5452832"/>
            <a:ext cx="540000" cy="54000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E65D982-4A1E-172B-350D-C00DC114F6C1}"/>
              </a:ext>
            </a:extLst>
          </p:cNvPr>
          <p:cNvGrpSpPr/>
          <p:nvPr/>
        </p:nvGrpSpPr>
        <p:grpSpPr>
          <a:xfrm>
            <a:off x="12269411" y="1588960"/>
            <a:ext cx="585788" cy="1214247"/>
            <a:chOff x="1738290" y="3696535"/>
            <a:chExt cx="739818" cy="1533527"/>
          </a:xfrm>
          <a:solidFill>
            <a:srgbClr val="76926A"/>
          </a:solidFill>
        </p:grpSpPr>
        <p:sp useBgFill="1">
          <p:nvSpPr>
            <p:cNvPr id="23" name="Rectangle: Top Corners Rounded 2">
              <a:extLst>
                <a:ext uri="{FF2B5EF4-FFF2-40B4-BE49-F238E27FC236}">
                  <a16:creationId xmlns:a16="http://schemas.microsoft.com/office/drawing/2014/main" id="{0CCEF16A-5B2A-FFF7-6FF6-51F830233899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61">
              <a:extLst>
                <a:ext uri="{FF2B5EF4-FFF2-40B4-BE49-F238E27FC236}">
                  <a16:creationId xmlns:a16="http://schemas.microsoft.com/office/drawing/2014/main" id="{50D43F8A-3B78-5352-9722-6911301B61D9}"/>
                </a:ext>
              </a:extLst>
            </p:cNvPr>
            <p:cNvSpPr/>
            <p:nvPr/>
          </p:nvSpPr>
          <p:spPr>
            <a:xfrm flipH="1">
              <a:off x="2108199" y="3696535"/>
              <a:ext cx="180182" cy="360362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62">
              <a:extLst>
                <a:ext uri="{FF2B5EF4-FFF2-40B4-BE49-F238E27FC236}">
                  <a16:creationId xmlns:a16="http://schemas.microsoft.com/office/drawing/2014/main" id="{9CB5D1AA-CBDA-D5C8-E47A-5FC1829AF3C6}"/>
                </a:ext>
              </a:extLst>
            </p:cNvPr>
            <p:cNvSpPr/>
            <p:nvPr/>
          </p:nvSpPr>
          <p:spPr>
            <a:xfrm flipH="1" flipV="1">
              <a:off x="2108199" y="4869699"/>
              <a:ext cx="180182" cy="360363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EAB64A7D-DB7B-8A1D-29C0-A3FD697EE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751815"/>
            <a:ext cx="540000" cy="540000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C03443A2-ED89-158E-CDAE-007AAB2C415A}"/>
              </a:ext>
            </a:extLst>
          </p:cNvPr>
          <p:cNvGrpSpPr/>
          <p:nvPr/>
        </p:nvGrpSpPr>
        <p:grpSpPr>
          <a:xfrm>
            <a:off x="2180164" y="1453270"/>
            <a:ext cx="6552938" cy="722499"/>
            <a:chOff x="2156056" y="1151301"/>
            <a:chExt cx="6552938" cy="722499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F09161-988D-E139-086D-0B40856C5CC9}"/>
                </a:ext>
              </a:extLst>
            </p:cNvPr>
            <p:cNvSpPr/>
            <p:nvPr/>
          </p:nvSpPr>
          <p:spPr>
            <a:xfrm>
              <a:off x="2306283" y="1207363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609BC80-BF7D-551B-16D8-6FC4680ED426}"/>
                </a:ext>
              </a:extLst>
            </p:cNvPr>
            <p:cNvSpPr/>
            <p:nvPr/>
          </p:nvSpPr>
          <p:spPr>
            <a:xfrm>
              <a:off x="2156056" y="1151301"/>
              <a:ext cx="755819" cy="7224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53AF5D6-B9FA-F491-C106-9A1CFDF54AE9}"/>
                </a:ext>
              </a:extLst>
            </p:cNvPr>
            <p:cNvSpPr txBox="1"/>
            <p:nvPr/>
          </p:nvSpPr>
          <p:spPr>
            <a:xfrm>
              <a:off x="3137502" y="1334882"/>
              <a:ext cx="238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Cadastro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 de </a:t>
              </a:r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usuários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F8EA330F-A1E3-E2B9-5344-40B05CF152B4}"/>
              </a:ext>
            </a:extLst>
          </p:cNvPr>
          <p:cNvGrpSpPr/>
          <p:nvPr/>
        </p:nvGrpSpPr>
        <p:grpSpPr>
          <a:xfrm>
            <a:off x="2748338" y="2440055"/>
            <a:ext cx="6552938" cy="722499"/>
            <a:chOff x="2136728" y="2173774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64616A9-60E9-69BF-ADD8-41AD4521D139}"/>
                </a:ext>
              </a:extLst>
            </p:cNvPr>
            <p:cNvSpPr/>
            <p:nvPr/>
          </p:nvSpPr>
          <p:spPr>
            <a:xfrm>
              <a:off x="2286955" y="2229836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FA41E5D6-836C-8F8A-CC04-198E54EFD587}"/>
                </a:ext>
              </a:extLst>
            </p:cNvPr>
            <p:cNvSpPr/>
            <p:nvPr/>
          </p:nvSpPr>
          <p:spPr>
            <a:xfrm>
              <a:off x="2136728" y="2173774"/>
              <a:ext cx="755819" cy="722499"/>
            </a:xfrm>
            <a:prstGeom prst="rect">
              <a:avLst/>
            </a:prstGeom>
            <a:solidFill>
              <a:srgbClr val="76926A"/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4F6B614-7EF6-8447-B7E4-5DEE85632AE9}"/>
                </a:ext>
              </a:extLst>
            </p:cNvPr>
            <p:cNvSpPr txBox="1"/>
            <p:nvPr/>
          </p:nvSpPr>
          <p:spPr>
            <a:xfrm>
              <a:off x="3111613" y="2357443"/>
              <a:ext cx="285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Gerenciamento de agenda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273CB828-E81D-7E9C-8C81-0C39E41D0CEE}"/>
              </a:ext>
            </a:extLst>
          </p:cNvPr>
          <p:cNvGrpSpPr/>
          <p:nvPr/>
        </p:nvGrpSpPr>
        <p:grpSpPr>
          <a:xfrm>
            <a:off x="2180164" y="3426840"/>
            <a:ext cx="6552938" cy="722499"/>
            <a:chOff x="2101519" y="3124933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C478274-4DD1-4C49-6EBD-3BCED89D6A7C}"/>
                </a:ext>
              </a:extLst>
            </p:cNvPr>
            <p:cNvSpPr/>
            <p:nvPr/>
          </p:nvSpPr>
          <p:spPr>
            <a:xfrm>
              <a:off x="2251746" y="3180995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8F84DAED-DCC8-1A14-66E4-487EFF913310}"/>
                </a:ext>
              </a:extLst>
            </p:cNvPr>
            <p:cNvSpPr/>
            <p:nvPr/>
          </p:nvSpPr>
          <p:spPr>
            <a:xfrm>
              <a:off x="2101519" y="3124933"/>
              <a:ext cx="755819" cy="7224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0929B53-D84E-E174-4166-205652EA5298}"/>
                </a:ext>
              </a:extLst>
            </p:cNvPr>
            <p:cNvSpPr txBox="1"/>
            <p:nvPr/>
          </p:nvSpPr>
          <p:spPr>
            <a:xfrm>
              <a:off x="3137502" y="3301516"/>
              <a:ext cx="275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  <a:cs typeface="Latha" panose="020B0502040204020203" pitchFamily="34" charset="0"/>
                </a:rPr>
                <a:t>Validação de dados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B9901058-64E2-DA2A-2878-C911B5B2308F}"/>
              </a:ext>
            </a:extLst>
          </p:cNvPr>
          <p:cNvGrpSpPr/>
          <p:nvPr/>
        </p:nvGrpSpPr>
        <p:grpSpPr>
          <a:xfrm>
            <a:off x="2748338" y="4413625"/>
            <a:ext cx="6552938" cy="722499"/>
            <a:chOff x="2156056" y="4057851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2AA46835-3439-17BA-66AB-FF1AEE44FF88}"/>
                </a:ext>
              </a:extLst>
            </p:cNvPr>
            <p:cNvSpPr/>
            <p:nvPr/>
          </p:nvSpPr>
          <p:spPr>
            <a:xfrm>
              <a:off x="2306283" y="4113913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C4A2A85-AEBE-9FE8-6884-F1AA9A212D36}"/>
                </a:ext>
              </a:extLst>
            </p:cNvPr>
            <p:cNvSpPr/>
            <p:nvPr/>
          </p:nvSpPr>
          <p:spPr>
            <a:xfrm>
              <a:off x="2156056" y="4057851"/>
              <a:ext cx="755819" cy="722499"/>
            </a:xfrm>
            <a:prstGeom prst="rect">
              <a:avLst/>
            </a:prstGeom>
            <a:solidFill>
              <a:srgbClr val="76926A"/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6D820C5-25E5-5285-B4E7-BC60C54D9A38}"/>
                </a:ext>
              </a:extLst>
            </p:cNvPr>
            <p:cNvSpPr txBox="1"/>
            <p:nvPr/>
          </p:nvSpPr>
          <p:spPr>
            <a:xfrm>
              <a:off x="3111613" y="4234434"/>
              <a:ext cx="2694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Distribuição de Serviços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4010E18-4B63-923C-AE10-77798AFB50CF}"/>
              </a:ext>
            </a:extLst>
          </p:cNvPr>
          <p:cNvGrpSpPr/>
          <p:nvPr/>
        </p:nvGrpSpPr>
        <p:grpSpPr>
          <a:xfrm>
            <a:off x="2180164" y="5400411"/>
            <a:ext cx="6552938" cy="722499"/>
            <a:chOff x="2196454" y="4981153"/>
            <a:chExt cx="6552938" cy="722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86F86893-9940-6720-9767-51C10D94C3E2}"/>
                </a:ext>
              </a:extLst>
            </p:cNvPr>
            <p:cNvSpPr/>
            <p:nvPr/>
          </p:nvSpPr>
          <p:spPr>
            <a:xfrm>
              <a:off x="2346681" y="5037215"/>
              <a:ext cx="6402711" cy="61999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985D5AE-0E86-3225-F50A-478AFBABF1B4}"/>
                </a:ext>
              </a:extLst>
            </p:cNvPr>
            <p:cNvSpPr/>
            <p:nvPr/>
          </p:nvSpPr>
          <p:spPr>
            <a:xfrm>
              <a:off x="2196454" y="4981153"/>
              <a:ext cx="755819" cy="7224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E1D46B2-D22A-3D19-DDBC-234889D858EE}"/>
                </a:ext>
              </a:extLst>
            </p:cNvPr>
            <p:cNvSpPr txBox="1"/>
            <p:nvPr/>
          </p:nvSpPr>
          <p:spPr>
            <a:xfrm>
              <a:off x="3137502" y="5160784"/>
              <a:ext cx="514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anose="02000000000000000000" pitchFamily="2" charset="0"/>
                  <a:ea typeface="Roboto" panose="02000000000000000000" pitchFamily="2" charset="0"/>
                </a:rPr>
                <a:t>Tratamento de conexões de diferentes usuários</a:t>
              </a:r>
            </a:p>
          </p:txBody>
        </p:sp>
      </p:grpSp>
      <p:pic>
        <p:nvPicPr>
          <p:cNvPr id="70" name="Imagem 69">
            <a:extLst>
              <a:ext uri="{FF2B5EF4-FFF2-40B4-BE49-F238E27FC236}">
                <a16:creationId xmlns:a16="http://schemas.microsoft.com/office/drawing/2014/main" id="{DB9E6E41-CCBE-F1F7-0369-E4EC348E0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813" y="500364"/>
            <a:ext cx="4962574" cy="1072989"/>
          </a:xfrm>
          <a:prstGeom prst="rect">
            <a:avLst/>
          </a:prstGeom>
        </p:spPr>
      </p:pic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BE83713-B230-9A62-38FD-0EE5116C99DD}"/>
              </a:ext>
            </a:extLst>
          </p:cNvPr>
          <p:cNvGrpSpPr/>
          <p:nvPr/>
        </p:nvGrpSpPr>
        <p:grpSpPr>
          <a:xfrm>
            <a:off x="13388903" y="1827354"/>
            <a:ext cx="2225928" cy="3325940"/>
            <a:chOff x="1531191" y="1827354"/>
            <a:chExt cx="2225928" cy="3325940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376CA1E7-B4CD-7E11-F015-25FAF62C2CE3}"/>
                </a:ext>
              </a:extLst>
            </p:cNvPr>
            <p:cNvGrpSpPr/>
            <p:nvPr/>
          </p:nvGrpSpPr>
          <p:grpSpPr>
            <a:xfrm>
              <a:off x="1531191" y="1827354"/>
              <a:ext cx="2225928" cy="3325940"/>
              <a:chOff x="1769316" y="1608279"/>
              <a:chExt cx="2225928" cy="3325940"/>
            </a:xfrm>
          </p:grpSpPr>
          <p:sp>
            <p:nvSpPr>
              <p:cNvPr id="74" name="Retângulo: Cantos Arredondados 73">
                <a:extLst>
                  <a:ext uri="{FF2B5EF4-FFF2-40B4-BE49-F238E27FC236}">
                    <a16:creationId xmlns:a16="http://schemas.microsoft.com/office/drawing/2014/main" id="{4311E7CA-5021-35E6-8D42-87EB0D00F792}"/>
                  </a:ext>
                </a:extLst>
              </p:cNvPr>
              <p:cNvSpPr/>
              <p:nvPr/>
            </p:nvSpPr>
            <p:spPr>
              <a:xfrm rot="419715">
                <a:off x="1902666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85E92720-189C-97D4-170D-1D60B5A772F1}"/>
                  </a:ext>
                </a:extLst>
              </p:cNvPr>
              <p:cNvSpPr/>
              <p:nvPr/>
            </p:nvSpPr>
            <p:spPr>
              <a:xfrm>
                <a:off x="1769316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9952C51-BA15-DCC5-4875-A111618E0B2A}"/>
                </a:ext>
              </a:extLst>
            </p:cNvPr>
            <p:cNvSpPr txBox="1"/>
            <p:nvPr/>
          </p:nvSpPr>
          <p:spPr>
            <a:xfrm>
              <a:off x="1669423" y="2551442"/>
              <a:ext cx="18161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Um sistema distribuído para maximizar a distribuição de serviços em todo o sistema.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03F1391-3243-6330-5104-6FCA7AB8E721}"/>
              </a:ext>
            </a:extLst>
          </p:cNvPr>
          <p:cNvGrpSpPr/>
          <p:nvPr/>
        </p:nvGrpSpPr>
        <p:grpSpPr>
          <a:xfrm>
            <a:off x="29650129" y="1827354"/>
            <a:ext cx="2244638" cy="3325940"/>
            <a:chOff x="8825395" y="1827354"/>
            <a:chExt cx="2244638" cy="3325940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6C40B877-A7BB-48CF-B4D1-27B688683CCF}"/>
                </a:ext>
              </a:extLst>
            </p:cNvPr>
            <p:cNvGrpSpPr/>
            <p:nvPr/>
          </p:nvGrpSpPr>
          <p:grpSpPr>
            <a:xfrm>
              <a:off x="8844105" y="1827354"/>
              <a:ext cx="2225928" cy="3325940"/>
              <a:chOff x="8844105" y="1608279"/>
              <a:chExt cx="2225928" cy="3325940"/>
            </a:xfrm>
          </p:grpSpPr>
          <p:sp>
            <p:nvSpPr>
              <p:cNvPr id="79" name="Retângulo: Cantos Arredondados 78">
                <a:extLst>
                  <a:ext uri="{FF2B5EF4-FFF2-40B4-BE49-F238E27FC236}">
                    <a16:creationId xmlns:a16="http://schemas.microsoft.com/office/drawing/2014/main" id="{A3C73678-EDC2-1FF6-1448-A0548989A4B5}"/>
                  </a:ext>
                </a:extLst>
              </p:cNvPr>
              <p:cNvSpPr/>
              <p:nvPr/>
            </p:nvSpPr>
            <p:spPr>
              <a:xfrm rot="419715">
                <a:off x="8977455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B45DC43-8CD6-1336-E5CE-6BAAE3CC9D07}"/>
                  </a:ext>
                </a:extLst>
              </p:cNvPr>
              <p:cNvSpPr/>
              <p:nvPr/>
            </p:nvSpPr>
            <p:spPr>
              <a:xfrm>
                <a:off x="8844105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173D747-15A1-FFA8-FFB5-18319CE6FC69}"/>
                </a:ext>
              </a:extLst>
            </p:cNvPr>
            <p:cNvSpPr txBox="1"/>
            <p:nvPr/>
          </p:nvSpPr>
          <p:spPr>
            <a:xfrm>
              <a:off x="8825395" y="2365210"/>
              <a:ext cx="21614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Isso garante que o sistema possa lidar com um maior volume de pacientes e consultas sem perda de desempenho.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67DFDED-3219-8D7B-BAAF-3D95783167F4}"/>
              </a:ext>
            </a:extLst>
          </p:cNvPr>
          <p:cNvGrpSpPr/>
          <p:nvPr/>
        </p:nvGrpSpPr>
        <p:grpSpPr>
          <a:xfrm>
            <a:off x="24476774" y="1827354"/>
            <a:ext cx="2237154" cy="3325940"/>
            <a:chOff x="6395241" y="1827354"/>
            <a:chExt cx="2237154" cy="3325940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EDCCE95D-8DB2-D8D6-D95E-DE230A4BBF96}"/>
                </a:ext>
              </a:extLst>
            </p:cNvPr>
            <p:cNvGrpSpPr/>
            <p:nvPr/>
          </p:nvGrpSpPr>
          <p:grpSpPr>
            <a:xfrm>
              <a:off x="6406467" y="1827354"/>
              <a:ext cx="2225928" cy="3325940"/>
              <a:chOff x="6485842" y="1608279"/>
              <a:chExt cx="2225928" cy="3325940"/>
            </a:xfrm>
          </p:grpSpPr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7C78B2FE-F76C-0C3C-80F0-7E2341C3978A}"/>
                  </a:ext>
                </a:extLst>
              </p:cNvPr>
              <p:cNvSpPr/>
              <p:nvPr/>
            </p:nvSpPr>
            <p:spPr>
              <a:xfrm rot="419715">
                <a:off x="6619192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2D8FA53E-21FA-26C6-CC46-1F0CFE9CFE52}"/>
                  </a:ext>
                </a:extLst>
              </p:cNvPr>
              <p:cNvSpPr/>
              <p:nvPr/>
            </p:nvSpPr>
            <p:spPr>
              <a:xfrm>
                <a:off x="6485842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4FA5E7D4-A3FE-519A-BFC4-A62B4354AF44}"/>
                </a:ext>
              </a:extLst>
            </p:cNvPr>
            <p:cNvSpPr txBox="1"/>
            <p:nvPr/>
          </p:nvSpPr>
          <p:spPr>
            <a:xfrm>
              <a:off x="6395241" y="2523251"/>
              <a:ext cx="20925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Ao distribuir os serviços em vários nós, podemos melhorar o tempo de resposta para os usuários.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FCC31149-851A-150B-7471-81095BCEF12F}"/>
              </a:ext>
            </a:extLst>
          </p:cNvPr>
          <p:cNvGrpSpPr/>
          <p:nvPr/>
        </p:nvGrpSpPr>
        <p:grpSpPr>
          <a:xfrm>
            <a:off x="18486613" y="1827354"/>
            <a:ext cx="2309057" cy="3325940"/>
            <a:chOff x="3885700" y="1827354"/>
            <a:chExt cx="2309057" cy="3325940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8D793601-BACA-0B8A-9E29-6A7B531EE8DE}"/>
                </a:ext>
              </a:extLst>
            </p:cNvPr>
            <p:cNvGrpSpPr/>
            <p:nvPr/>
          </p:nvGrpSpPr>
          <p:grpSpPr>
            <a:xfrm>
              <a:off x="3968829" y="1827354"/>
              <a:ext cx="2225928" cy="3325940"/>
              <a:chOff x="4127579" y="1608279"/>
              <a:chExt cx="2225928" cy="3325940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1DA52AA6-FB6B-B9B2-09A6-401A188457AB}"/>
                  </a:ext>
                </a:extLst>
              </p:cNvPr>
              <p:cNvSpPr/>
              <p:nvPr/>
            </p:nvSpPr>
            <p:spPr>
              <a:xfrm rot="419715">
                <a:off x="4260929" y="1636854"/>
                <a:ext cx="2092578" cy="3297365"/>
              </a:xfrm>
              <a:prstGeom prst="roundRect">
                <a:avLst/>
              </a:prstGeom>
              <a:solidFill>
                <a:srgbClr val="76926A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60CEB8DB-ADA2-BDF2-5504-121D901387B6}"/>
                  </a:ext>
                </a:extLst>
              </p:cNvPr>
              <p:cNvSpPr/>
              <p:nvPr/>
            </p:nvSpPr>
            <p:spPr>
              <a:xfrm>
                <a:off x="4127579" y="1608279"/>
                <a:ext cx="2092578" cy="3297365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8D064603-D9D2-819E-7F0D-6FFA8AED6D9C}"/>
                </a:ext>
              </a:extLst>
            </p:cNvPr>
            <p:cNvSpPr txBox="1"/>
            <p:nvPr/>
          </p:nvSpPr>
          <p:spPr>
            <a:xfrm>
              <a:off x="3885700" y="2350449"/>
              <a:ext cx="22223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Cada módulo é responsável por uma parte específica do processo, garantindo maior agilidade e desempenho.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85EAE0B7-F506-8411-D8F3-B2A96D604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75996" y="514760"/>
            <a:ext cx="2200847" cy="118272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5DC6E6F5-DA32-4C32-179C-8803E996E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336830" y="381340"/>
            <a:ext cx="3731075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0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3A601291-B8E8-03EA-3A93-408853B25046}"/>
              </a:ext>
            </a:extLst>
          </p:cNvPr>
          <p:cNvSpPr/>
          <p:nvPr/>
        </p:nvSpPr>
        <p:spPr>
          <a:xfrm>
            <a:off x="1283854" y="288637"/>
            <a:ext cx="10086110" cy="609830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BE7D2E6-7AF6-FC3A-F94E-13D063223443}"/>
              </a:ext>
            </a:extLst>
          </p:cNvPr>
          <p:cNvGrpSpPr/>
          <p:nvPr/>
        </p:nvGrpSpPr>
        <p:grpSpPr>
          <a:xfrm>
            <a:off x="933825" y="2953935"/>
            <a:ext cx="585788" cy="866956"/>
            <a:chOff x="1738290" y="3808226"/>
            <a:chExt cx="739818" cy="1310143"/>
          </a:xfrm>
          <a:solidFill>
            <a:srgbClr val="76926A"/>
          </a:solidFill>
        </p:grpSpPr>
        <p:sp useBgFill="1">
          <p:nvSpPr>
            <p:cNvPr id="11" name="Rectangle: Top Corners Rounded 2">
              <a:extLst>
                <a:ext uri="{FF2B5EF4-FFF2-40B4-BE49-F238E27FC236}">
                  <a16:creationId xmlns:a16="http://schemas.microsoft.com/office/drawing/2014/main" id="{61BC1755-A7E3-6C20-0CFC-ADC792A6E6E6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" name="Freeform: Shape 61">
              <a:extLst>
                <a:ext uri="{FF2B5EF4-FFF2-40B4-BE49-F238E27FC236}">
                  <a16:creationId xmlns:a16="http://schemas.microsoft.com/office/drawing/2014/main" id="{CB557867-CBB2-ED79-A7FD-1B6C0D173674}"/>
                </a:ext>
              </a:extLst>
            </p:cNvPr>
            <p:cNvSpPr/>
            <p:nvPr/>
          </p:nvSpPr>
          <p:spPr>
            <a:xfrm flipH="1">
              <a:off x="2108199" y="3808226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4" name="Freeform: Shape 62">
              <a:extLst>
                <a:ext uri="{FF2B5EF4-FFF2-40B4-BE49-F238E27FC236}">
                  <a16:creationId xmlns:a16="http://schemas.microsoft.com/office/drawing/2014/main" id="{C893FAE9-72C1-1006-3705-608D4AD0987E}"/>
                </a:ext>
              </a:extLst>
            </p:cNvPr>
            <p:cNvSpPr/>
            <p:nvPr/>
          </p:nvSpPr>
          <p:spPr>
            <a:xfrm flipH="1" flipV="1">
              <a:off x="2108199" y="4864900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18426E0-0FBE-FBA2-6105-1F524D20F1B3}"/>
              </a:ext>
            </a:extLst>
          </p:cNvPr>
          <p:cNvSpPr/>
          <p:nvPr/>
        </p:nvSpPr>
        <p:spPr>
          <a:xfrm>
            <a:off x="148130" y="471055"/>
            <a:ext cx="1145309" cy="5754254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20E659AE-5357-7515-D523-2210A5E87F64}"/>
              </a:ext>
            </a:extLst>
          </p:cNvPr>
          <p:cNvSpPr/>
          <p:nvPr/>
        </p:nvSpPr>
        <p:spPr>
          <a:xfrm>
            <a:off x="205857" y="525318"/>
            <a:ext cx="1029853" cy="5624945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innerShdw blurRad="1143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377FBF-A1C3-5DD1-0A81-21C7779C5C75}"/>
              </a:ext>
            </a:extLst>
          </p:cNvPr>
          <p:cNvSpPr/>
          <p:nvPr/>
        </p:nvSpPr>
        <p:spPr>
          <a:xfrm>
            <a:off x="354975" y="3021848"/>
            <a:ext cx="720000" cy="720000"/>
          </a:xfrm>
          <a:prstGeom prst="roundRect">
            <a:avLst>
              <a:gd name="adj" fmla="val 28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0104593B-A215-373A-CE94-7EF10B6A9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1927069"/>
            <a:ext cx="540000" cy="54000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336EE94-4EEE-287C-017E-F0C462097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3102323"/>
            <a:ext cx="540000" cy="540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5330EC63-2C3A-12A9-2B2E-3B62A2E01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4277577"/>
            <a:ext cx="540000" cy="54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5BABAC8-A7D1-0822-2861-E294EF657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5452832"/>
            <a:ext cx="540000" cy="54000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E65D982-4A1E-172B-350D-C00DC114F6C1}"/>
              </a:ext>
            </a:extLst>
          </p:cNvPr>
          <p:cNvGrpSpPr/>
          <p:nvPr/>
        </p:nvGrpSpPr>
        <p:grpSpPr>
          <a:xfrm>
            <a:off x="12269411" y="1588960"/>
            <a:ext cx="585788" cy="1214247"/>
            <a:chOff x="1738290" y="3696535"/>
            <a:chExt cx="739818" cy="1533527"/>
          </a:xfrm>
          <a:solidFill>
            <a:srgbClr val="76926A"/>
          </a:solidFill>
        </p:grpSpPr>
        <p:sp useBgFill="1">
          <p:nvSpPr>
            <p:cNvPr id="23" name="Rectangle: Top Corners Rounded 2">
              <a:extLst>
                <a:ext uri="{FF2B5EF4-FFF2-40B4-BE49-F238E27FC236}">
                  <a16:creationId xmlns:a16="http://schemas.microsoft.com/office/drawing/2014/main" id="{0CCEF16A-5B2A-FFF7-6FF6-51F830233899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61">
              <a:extLst>
                <a:ext uri="{FF2B5EF4-FFF2-40B4-BE49-F238E27FC236}">
                  <a16:creationId xmlns:a16="http://schemas.microsoft.com/office/drawing/2014/main" id="{50D43F8A-3B78-5352-9722-6911301B61D9}"/>
                </a:ext>
              </a:extLst>
            </p:cNvPr>
            <p:cNvSpPr/>
            <p:nvPr/>
          </p:nvSpPr>
          <p:spPr>
            <a:xfrm flipH="1">
              <a:off x="2108199" y="3696535"/>
              <a:ext cx="180182" cy="360362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62">
              <a:extLst>
                <a:ext uri="{FF2B5EF4-FFF2-40B4-BE49-F238E27FC236}">
                  <a16:creationId xmlns:a16="http://schemas.microsoft.com/office/drawing/2014/main" id="{9CB5D1AA-CBDA-D5C8-E47A-5FC1829AF3C6}"/>
                </a:ext>
              </a:extLst>
            </p:cNvPr>
            <p:cNvSpPr/>
            <p:nvPr/>
          </p:nvSpPr>
          <p:spPr>
            <a:xfrm flipH="1" flipV="1">
              <a:off x="2108199" y="4869699"/>
              <a:ext cx="180182" cy="360363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EAB64A7D-DB7B-8A1D-29C0-A3FD697EE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751815"/>
            <a:ext cx="540000" cy="540000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B2AD40A-6369-1E6B-1193-63F33742E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04" y="1095375"/>
            <a:ext cx="9820138" cy="4899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3C17B3-1915-2CD7-6924-CFC50C86F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911449" y="500364"/>
            <a:ext cx="4962574" cy="10729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48CFDE-A401-8BC1-71D2-B494EA7A4A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604" y="381340"/>
            <a:ext cx="3731075" cy="963251"/>
          </a:xfrm>
          <a:prstGeom prst="rect">
            <a:avLst/>
          </a:prstGeom>
        </p:spPr>
      </p:pic>
      <p:sp>
        <p:nvSpPr>
          <p:cNvPr id="9" name="CaixaDeTexto 8">
            <a:hlinkClick r:id="rId11"/>
            <a:extLst>
              <a:ext uri="{FF2B5EF4-FFF2-40B4-BE49-F238E27FC236}">
                <a16:creationId xmlns:a16="http://schemas.microsoft.com/office/drawing/2014/main" id="{CE5D0FD7-88FF-CCF6-F25B-BD3555277799}"/>
              </a:ext>
            </a:extLst>
          </p:cNvPr>
          <p:cNvSpPr txBox="1"/>
          <p:nvPr/>
        </p:nvSpPr>
        <p:spPr>
          <a:xfrm>
            <a:off x="6569141" y="6403108"/>
            <a:ext cx="445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u="sng" dirty="0">
                <a:latin typeface="Roboto" panose="02000000000000000000" pitchFamily="2" charset="0"/>
                <a:ea typeface="Roboto" panose="02000000000000000000" pitchFamily="2" charset="0"/>
              </a:rPr>
              <a:t>https://miro.com/app/board/uXjVMONuSl4=/?share_link_id=547440590376</a:t>
            </a:r>
          </a:p>
        </p:txBody>
      </p:sp>
    </p:spTree>
    <p:extLst>
      <p:ext uri="{BB962C8B-B14F-4D97-AF65-F5344CB8AC3E}">
        <p14:creationId xmlns:p14="http://schemas.microsoft.com/office/powerpoint/2010/main" val="92424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3A601291-B8E8-03EA-3A93-408853B25046}"/>
              </a:ext>
            </a:extLst>
          </p:cNvPr>
          <p:cNvSpPr/>
          <p:nvPr/>
        </p:nvSpPr>
        <p:spPr>
          <a:xfrm>
            <a:off x="1283854" y="288637"/>
            <a:ext cx="10086110" cy="609830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BE7D2E6-7AF6-FC3A-F94E-13D063223443}"/>
              </a:ext>
            </a:extLst>
          </p:cNvPr>
          <p:cNvGrpSpPr/>
          <p:nvPr/>
        </p:nvGrpSpPr>
        <p:grpSpPr>
          <a:xfrm>
            <a:off x="933825" y="4106460"/>
            <a:ext cx="585788" cy="866956"/>
            <a:chOff x="1738290" y="3808226"/>
            <a:chExt cx="739818" cy="1310143"/>
          </a:xfrm>
          <a:solidFill>
            <a:srgbClr val="76926A"/>
          </a:solidFill>
        </p:grpSpPr>
        <p:sp useBgFill="1">
          <p:nvSpPr>
            <p:cNvPr id="11" name="Rectangle: Top Corners Rounded 2">
              <a:extLst>
                <a:ext uri="{FF2B5EF4-FFF2-40B4-BE49-F238E27FC236}">
                  <a16:creationId xmlns:a16="http://schemas.microsoft.com/office/drawing/2014/main" id="{61BC1755-A7E3-6C20-0CFC-ADC792A6E6E6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" name="Freeform: Shape 61">
              <a:extLst>
                <a:ext uri="{FF2B5EF4-FFF2-40B4-BE49-F238E27FC236}">
                  <a16:creationId xmlns:a16="http://schemas.microsoft.com/office/drawing/2014/main" id="{CB557867-CBB2-ED79-A7FD-1B6C0D173674}"/>
                </a:ext>
              </a:extLst>
            </p:cNvPr>
            <p:cNvSpPr/>
            <p:nvPr/>
          </p:nvSpPr>
          <p:spPr>
            <a:xfrm flipH="1">
              <a:off x="2108199" y="3808226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4" name="Freeform: Shape 62">
              <a:extLst>
                <a:ext uri="{FF2B5EF4-FFF2-40B4-BE49-F238E27FC236}">
                  <a16:creationId xmlns:a16="http://schemas.microsoft.com/office/drawing/2014/main" id="{C893FAE9-72C1-1006-3705-608D4AD0987E}"/>
                </a:ext>
              </a:extLst>
            </p:cNvPr>
            <p:cNvSpPr/>
            <p:nvPr/>
          </p:nvSpPr>
          <p:spPr>
            <a:xfrm flipH="1" flipV="1">
              <a:off x="2108199" y="4864900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18426E0-0FBE-FBA2-6105-1F524D20F1B3}"/>
              </a:ext>
            </a:extLst>
          </p:cNvPr>
          <p:cNvSpPr/>
          <p:nvPr/>
        </p:nvSpPr>
        <p:spPr>
          <a:xfrm>
            <a:off x="148130" y="471055"/>
            <a:ext cx="1145309" cy="5754254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20E659AE-5357-7515-D523-2210A5E87F64}"/>
              </a:ext>
            </a:extLst>
          </p:cNvPr>
          <p:cNvSpPr/>
          <p:nvPr/>
        </p:nvSpPr>
        <p:spPr>
          <a:xfrm>
            <a:off x="205857" y="525318"/>
            <a:ext cx="1029853" cy="5624945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innerShdw blurRad="1143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377FBF-A1C3-5DD1-0A81-21C7779C5C75}"/>
              </a:ext>
            </a:extLst>
          </p:cNvPr>
          <p:cNvSpPr/>
          <p:nvPr/>
        </p:nvSpPr>
        <p:spPr>
          <a:xfrm>
            <a:off x="354975" y="4174373"/>
            <a:ext cx="720000" cy="720000"/>
          </a:xfrm>
          <a:prstGeom prst="roundRect">
            <a:avLst>
              <a:gd name="adj" fmla="val 28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0104593B-A215-373A-CE94-7EF10B6A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1927069"/>
            <a:ext cx="540000" cy="54000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336EE94-4EEE-287C-017E-F0C46209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3102323"/>
            <a:ext cx="540000" cy="540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5330EC63-2C3A-12A9-2B2E-3B62A2E01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4277577"/>
            <a:ext cx="540000" cy="54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5BABAC8-A7D1-0822-2861-E294EF657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5452832"/>
            <a:ext cx="540000" cy="54000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E65D982-4A1E-172B-350D-C00DC114F6C1}"/>
              </a:ext>
            </a:extLst>
          </p:cNvPr>
          <p:cNvGrpSpPr/>
          <p:nvPr/>
        </p:nvGrpSpPr>
        <p:grpSpPr>
          <a:xfrm>
            <a:off x="12269411" y="1588960"/>
            <a:ext cx="585788" cy="1214247"/>
            <a:chOff x="1738290" y="3696535"/>
            <a:chExt cx="739818" cy="1533527"/>
          </a:xfrm>
          <a:solidFill>
            <a:srgbClr val="76926A"/>
          </a:solidFill>
        </p:grpSpPr>
        <p:sp useBgFill="1">
          <p:nvSpPr>
            <p:cNvPr id="23" name="Rectangle: Top Corners Rounded 2">
              <a:extLst>
                <a:ext uri="{FF2B5EF4-FFF2-40B4-BE49-F238E27FC236}">
                  <a16:creationId xmlns:a16="http://schemas.microsoft.com/office/drawing/2014/main" id="{0CCEF16A-5B2A-FFF7-6FF6-51F830233899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61">
              <a:extLst>
                <a:ext uri="{FF2B5EF4-FFF2-40B4-BE49-F238E27FC236}">
                  <a16:creationId xmlns:a16="http://schemas.microsoft.com/office/drawing/2014/main" id="{50D43F8A-3B78-5352-9722-6911301B61D9}"/>
                </a:ext>
              </a:extLst>
            </p:cNvPr>
            <p:cNvSpPr/>
            <p:nvPr/>
          </p:nvSpPr>
          <p:spPr>
            <a:xfrm flipH="1">
              <a:off x="2108199" y="3696535"/>
              <a:ext cx="180182" cy="360362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62">
              <a:extLst>
                <a:ext uri="{FF2B5EF4-FFF2-40B4-BE49-F238E27FC236}">
                  <a16:creationId xmlns:a16="http://schemas.microsoft.com/office/drawing/2014/main" id="{9CB5D1AA-CBDA-D5C8-E47A-5FC1829AF3C6}"/>
                </a:ext>
              </a:extLst>
            </p:cNvPr>
            <p:cNvSpPr/>
            <p:nvPr/>
          </p:nvSpPr>
          <p:spPr>
            <a:xfrm flipH="1" flipV="1">
              <a:off x="2108199" y="4869699"/>
              <a:ext cx="180182" cy="360363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EAB64A7D-DB7B-8A1D-29C0-A3FD697EE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751815"/>
            <a:ext cx="540000" cy="54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1F6ABB-71D5-BF40-4A55-D512DD944D65}"/>
              </a:ext>
            </a:extLst>
          </p:cNvPr>
          <p:cNvSpPr txBox="1"/>
          <p:nvPr/>
        </p:nvSpPr>
        <p:spPr>
          <a:xfrm>
            <a:off x="-3505200" y="500364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Dimitri Swank" panose="00000400000000000000" pitchFamily="2" charset="0"/>
              </a:rPr>
              <a:t>Mapa mental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7F5C6D-8F2E-2869-079F-962F7C6BC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1785" y="5727700"/>
            <a:ext cx="1200215" cy="1130300"/>
          </a:xfrm>
          <a:prstGeom prst="rect">
            <a:avLst/>
          </a:prstGeom>
        </p:spPr>
      </p:pic>
      <p:pic>
        <p:nvPicPr>
          <p:cNvPr id="20" name="Imagem 19" descr="Diagrama&#10;&#10;Descrição gerada automaticamente">
            <a:extLst>
              <a:ext uri="{FF2B5EF4-FFF2-40B4-BE49-F238E27FC236}">
                <a16:creationId xmlns:a16="http://schemas.microsoft.com/office/drawing/2014/main" id="{B3A79A10-90B3-A880-A75B-CFB0E88C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04" y="1369210"/>
            <a:ext cx="9779200" cy="4083622"/>
          </a:xfrm>
          <a:prstGeom prst="rect">
            <a:avLst/>
          </a:prstGeom>
        </p:spPr>
      </p:pic>
      <p:sp>
        <p:nvSpPr>
          <p:cNvPr id="21" name="CaixaDeTexto 20">
            <a:hlinkClick r:id="rId9"/>
            <a:extLst>
              <a:ext uri="{FF2B5EF4-FFF2-40B4-BE49-F238E27FC236}">
                <a16:creationId xmlns:a16="http://schemas.microsoft.com/office/drawing/2014/main" id="{B220DA1B-18AC-3A54-C15D-42069EE7759D}"/>
              </a:ext>
            </a:extLst>
          </p:cNvPr>
          <p:cNvSpPr txBox="1"/>
          <p:nvPr/>
        </p:nvSpPr>
        <p:spPr>
          <a:xfrm>
            <a:off x="6485563" y="6474279"/>
            <a:ext cx="6369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u="sng" dirty="0">
                <a:latin typeface="Roboto" panose="02000000000000000000" pitchFamily="2" charset="0"/>
                <a:ea typeface="Roboto" panose="02000000000000000000" pitchFamily="2" charset="0"/>
              </a:rPr>
              <a:t>https://miro.com/app/board/uXjVMM9pRm8=/?share_link_id=119650363790</a:t>
            </a:r>
          </a:p>
        </p:txBody>
      </p:sp>
    </p:spTree>
    <p:extLst>
      <p:ext uri="{BB962C8B-B14F-4D97-AF65-F5344CB8AC3E}">
        <p14:creationId xmlns:p14="http://schemas.microsoft.com/office/powerpoint/2010/main" val="148577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3A601291-B8E8-03EA-3A93-408853B25046}"/>
              </a:ext>
            </a:extLst>
          </p:cNvPr>
          <p:cNvSpPr/>
          <p:nvPr/>
        </p:nvSpPr>
        <p:spPr>
          <a:xfrm>
            <a:off x="1283854" y="288637"/>
            <a:ext cx="10086110" cy="6098308"/>
          </a:xfrm>
          <a:prstGeom prst="rect">
            <a:avLst/>
          </a:prstGeom>
          <a:solidFill>
            <a:srgbClr val="2828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BE7D2E6-7AF6-FC3A-F94E-13D063223443}"/>
              </a:ext>
            </a:extLst>
          </p:cNvPr>
          <p:cNvGrpSpPr/>
          <p:nvPr/>
        </p:nvGrpSpPr>
        <p:grpSpPr>
          <a:xfrm>
            <a:off x="933825" y="5274860"/>
            <a:ext cx="585788" cy="866956"/>
            <a:chOff x="1738290" y="3808226"/>
            <a:chExt cx="739818" cy="1310143"/>
          </a:xfrm>
          <a:solidFill>
            <a:srgbClr val="76926A"/>
          </a:solidFill>
        </p:grpSpPr>
        <p:sp useBgFill="1">
          <p:nvSpPr>
            <p:cNvPr id="11" name="Rectangle: Top Corners Rounded 2">
              <a:extLst>
                <a:ext uri="{FF2B5EF4-FFF2-40B4-BE49-F238E27FC236}">
                  <a16:creationId xmlns:a16="http://schemas.microsoft.com/office/drawing/2014/main" id="{61BC1755-A7E3-6C20-0CFC-ADC792A6E6E6}"/>
                </a:ext>
              </a:extLst>
            </p:cNvPr>
            <p:cNvSpPr/>
            <p:nvPr/>
          </p:nvSpPr>
          <p:spPr>
            <a:xfrm rot="5400000">
              <a:off x="1604187" y="4093390"/>
              <a:ext cx="1008024" cy="7398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" name="Freeform: Shape 61">
              <a:extLst>
                <a:ext uri="{FF2B5EF4-FFF2-40B4-BE49-F238E27FC236}">
                  <a16:creationId xmlns:a16="http://schemas.microsoft.com/office/drawing/2014/main" id="{CB557867-CBB2-ED79-A7FD-1B6C0D173674}"/>
                </a:ext>
              </a:extLst>
            </p:cNvPr>
            <p:cNvSpPr/>
            <p:nvPr/>
          </p:nvSpPr>
          <p:spPr>
            <a:xfrm flipH="1">
              <a:off x="2108199" y="3808226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4" name="Freeform: Shape 62">
              <a:extLst>
                <a:ext uri="{FF2B5EF4-FFF2-40B4-BE49-F238E27FC236}">
                  <a16:creationId xmlns:a16="http://schemas.microsoft.com/office/drawing/2014/main" id="{C893FAE9-72C1-1006-3705-608D4AD0987E}"/>
                </a:ext>
              </a:extLst>
            </p:cNvPr>
            <p:cNvSpPr/>
            <p:nvPr/>
          </p:nvSpPr>
          <p:spPr>
            <a:xfrm flipH="1" flipV="1">
              <a:off x="2108199" y="4864900"/>
              <a:ext cx="180182" cy="253469"/>
            </a:xfrm>
            <a:custGeom>
              <a:avLst/>
              <a:gdLst>
                <a:gd name="connsiteX0" fmla="*/ 180182 w 180182"/>
                <a:gd name="connsiteY0" fmla="*/ 0 h 360363"/>
                <a:gd name="connsiteX1" fmla="*/ 180056 w 180182"/>
                <a:gd name="connsiteY1" fmla="*/ 0 h 360363"/>
                <a:gd name="connsiteX2" fmla="*/ 172836 w 180182"/>
                <a:gd name="connsiteY2" fmla="*/ 71623 h 360363"/>
                <a:gd name="connsiteX3" fmla="*/ 74266 w 180182"/>
                <a:gd name="connsiteY3" fmla="*/ 254448 h 360363"/>
                <a:gd name="connsiteX4" fmla="*/ 0 w 180182"/>
                <a:gd name="connsiteY4" fmla="*/ 309942 h 360363"/>
                <a:gd name="connsiteX5" fmla="*/ 0 w 180182"/>
                <a:gd name="connsiteY5" fmla="*/ 360363 h 360363"/>
                <a:gd name="connsiteX6" fmla="*/ 180182 w 180182"/>
                <a:gd name="connsiteY6" fmla="*/ 360363 h 3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82" h="360363">
                  <a:moveTo>
                    <a:pt x="180182" y="0"/>
                  </a:moveTo>
                  <a:lnTo>
                    <a:pt x="180056" y="0"/>
                  </a:lnTo>
                  <a:lnTo>
                    <a:pt x="172836" y="71623"/>
                  </a:lnTo>
                  <a:cubicBezTo>
                    <a:pt x="158384" y="142245"/>
                    <a:pt x="123347" y="205368"/>
                    <a:pt x="74266" y="254448"/>
                  </a:cubicBezTo>
                  <a:lnTo>
                    <a:pt x="0" y="309942"/>
                  </a:lnTo>
                  <a:lnTo>
                    <a:pt x="0" y="360363"/>
                  </a:lnTo>
                  <a:lnTo>
                    <a:pt x="180182" y="360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18426E0-0FBE-FBA2-6105-1F524D20F1B3}"/>
              </a:ext>
            </a:extLst>
          </p:cNvPr>
          <p:cNvSpPr/>
          <p:nvPr/>
        </p:nvSpPr>
        <p:spPr>
          <a:xfrm>
            <a:off x="148130" y="471055"/>
            <a:ext cx="1145309" cy="5754254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20E659AE-5357-7515-D523-2210A5E87F64}"/>
              </a:ext>
            </a:extLst>
          </p:cNvPr>
          <p:cNvSpPr/>
          <p:nvPr/>
        </p:nvSpPr>
        <p:spPr>
          <a:xfrm>
            <a:off x="205857" y="525318"/>
            <a:ext cx="1029853" cy="5624945"/>
          </a:xfrm>
          <a:prstGeom prst="roundRect">
            <a:avLst/>
          </a:prstGeom>
          <a:solidFill>
            <a:srgbClr val="76926A"/>
          </a:solidFill>
          <a:ln>
            <a:noFill/>
          </a:ln>
          <a:effectLst>
            <a:innerShdw blurRad="1143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377FBF-A1C3-5DD1-0A81-21C7779C5C75}"/>
              </a:ext>
            </a:extLst>
          </p:cNvPr>
          <p:cNvSpPr/>
          <p:nvPr/>
        </p:nvSpPr>
        <p:spPr>
          <a:xfrm>
            <a:off x="354975" y="5342773"/>
            <a:ext cx="720000" cy="720000"/>
          </a:xfrm>
          <a:prstGeom prst="roundRect">
            <a:avLst>
              <a:gd name="adj" fmla="val 285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0104593B-A215-373A-CE94-7EF10B6A9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1927069"/>
            <a:ext cx="540000" cy="54000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336EE94-4EEE-287C-017E-F0C46209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3102323"/>
            <a:ext cx="540000" cy="540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5330EC63-2C3A-12A9-2B2E-3B62A2E01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4277577"/>
            <a:ext cx="540000" cy="54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5BABAC8-A7D1-0822-2861-E294EF657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5452832"/>
            <a:ext cx="540000" cy="540000"/>
          </a:xfrm>
          <a:prstGeom prst="rect">
            <a:avLst/>
          </a:prstGeom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EAB64A7D-DB7B-8A1D-29C0-A3FD697EE7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8" y="751815"/>
            <a:ext cx="540000" cy="540000"/>
          </a:xfrm>
          <a:prstGeom prst="rect">
            <a:avLst/>
          </a:prstGeom>
        </p:spPr>
      </p:pic>
      <p:pic>
        <p:nvPicPr>
          <p:cNvPr id="5" name="Gravação de Tela 4">
            <a:hlinkClick r:id="" action="ppaction://media"/>
            <a:extLst>
              <a:ext uri="{FF2B5EF4-FFF2-40B4-BE49-F238E27FC236}">
                <a16:creationId xmlns:a16="http://schemas.microsoft.com/office/drawing/2014/main" id="{60C3B7E7-1D62-FB0F-7DAF-02700CFEE56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850" end="4316.9"/>
                </p14:media>
              </p:ext>
            </p:extLst>
          </p:nvPr>
        </p:nvPicPr>
        <p:blipFill rotWithShape="1">
          <a:blip r:embed="rId10"/>
          <a:srcRect l="-1" t="-5" r="4357" b="52200"/>
          <a:stretch/>
        </p:blipFill>
        <p:spPr>
          <a:xfrm>
            <a:off x="1761309" y="751815"/>
            <a:ext cx="8928000" cy="2304000"/>
          </a:xfrm>
          <a:prstGeom prst="rect">
            <a:avLst/>
          </a:prstGeom>
        </p:spPr>
      </p:pic>
      <p:pic>
        <p:nvPicPr>
          <p:cNvPr id="8" name="Gravação de Tela 7">
            <a:hlinkClick r:id="" action="ppaction://media"/>
            <a:extLst>
              <a:ext uri="{FF2B5EF4-FFF2-40B4-BE49-F238E27FC236}">
                <a16:creationId xmlns:a16="http://schemas.microsoft.com/office/drawing/2014/main" id="{AE152D76-E1F0-547D-EB52-4B51F71CA74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st="3675" end="1029.6326"/>
                </p14:media>
              </p:ext>
            </p:extLst>
          </p:nvPr>
        </p:nvPicPr>
        <p:blipFill rotWithShape="1">
          <a:blip r:embed="rId11"/>
          <a:srcRect l="-4603" t="-1" r="4603" b="37258"/>
          <a:stretch/>
        </p:blipFill>
        <p:spPr>
          <a:xfrm>
            <a:off x="1332000" y="3191693"/>
            <a:ext cx="93345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2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504">
        <p159:morph option="byObject"/>
      </p:transition>
    </mc:Choice>
    <mc:Fallback>
      <p:transition spd="slow" advTm="155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33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1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 mute="1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291</Words>
  <Application>Microsoft Office PowerPoint</Application>
  <PresentationFormat>Widescreen</PresentationFormat>
  <Paragraphs>26</Paragraphs>
  <Slides>6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Dimitri</vt:lpstr>
      <vt:lpstr>Dimitri Swank</vt:lpstr>
      <vt:lpstr>Latha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 - Bruna De Paula Cordeiro</dc:creator>
  <cp:lastModifiedBy>EA - Bruna De Paula Cordeiro</cp:lastModifiedBy>
  <cp:revision>12</cp:revision>
  <dcterms:created xsi:type="dcterms:W3CDTF">2023-06-03T01:18:47Z</dcterms:created>
  <dcterms:modified xsi:type="dcterms:W3CDTF">2023-06-07T20:57:38Z</dcterms:modified>
</cp:coreProperties>
</file>