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71" d="100"/>
          <a:sy n="71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05ED8-A385-2D4E-8120-295CEC23F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Rabbit Knight 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94E2EC-8F06-3B43-82ED-CF4604777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Проект </a:t>
            </a:r>
            <a:r>
              <a:rPr lang="en-US" sz="2400" dirty="0"/>
              <a:t>PyGame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860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56B20-95A2-4CC2-B67A-3700F0FC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Ход работы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987D374-5E33-4A6C-835D-F2E47917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675" y="3412959"/>
            <a:ext cx="5193904" cy="886920"/>
          </a:xfrm>
        </p:spPr>
        <p:txBody>
          <a:bodyPr>
            <a:normAutofit lnSpcReduction="10000"/>
          </a:bodyPr>
          <a:lstStyle/>
          <a:p>
            <a:r>
              <a:rPr lang="ru-RU" sz="3200" dirty="0"/>
              <a:t> Изображение из стартового меню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3E9D543-C0C4-44D9-80CE-2326EE397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2" y="2161917"/>
            <a:ext cx="6317927" cy="4403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59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56B20-95A2-4CC2-B67A-3700F0FC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Ход работы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987D374-5E33-4A6C-835D-F2E47917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675" y="3412959"/>
            <a:ext cx="5193904" cy="886920"/>
          </a:xfrm>
        </p:spPr>
        <p:txBody>
          <a:bodyPr>
            <a:normAutofit/>
          </a:bodyPr>
          <a:lstStyle/>
          <a:p>
            <a:r>
              <a:rPr lang="ru-RU" sz="3200" dirty="0"/>
              <a:t> Фон уровня</a:t>
            </a:r>
          </a:p>
        </p:txBody>
      </p:sp>
      <p:pic>
        <p:nvPicPr>
          <p:cNvPr id="4" name="Рисунок 3" descr="Изображение выглядит как текст, темный&#10;&#10;Автоматически созданное описание">
            <a:extLst>
              <a:ext uri="{FF2B5EF4-FFF2-40B4-BE49-F238E27FC236}">
                <a16:creationId xmlns:a16="http://schemas.microsoft.com/office/drawing/2014/main" id="{A823E243-F41A-4CBC-A8B1-E74D4F2A7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2" y="2173705"/>
            <a:ext cx="5983705" cy="4487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51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56B20-95A2-4CC2-B67A-3700F0FC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Ход работы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987D374-5E33-4A6C-835D-F2E47917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675" y="3412959"/>
            <a:ext cx="5193904" cy="886920"/>
          </a:xfrm>
        </p:spPr>
        <p:txBody>
          <a:bodyPr>
            <a:normAutofit/>
          </a:bodyPr>
          <a:lstStyle/>
          <a:p>
            <a:r>
              <a:rPr lang="ru-RU" sz="3200" dirty="0"/>
              <a:t> Оформление уровня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7E407C-FECE-45C5-BEB0-CC9C629D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35" y="2138082"/>
            <a:ext cx="5820159" cy="453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0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64DDF-ED1B-4346-AB96-B48A9C736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948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6FD74-93AD-5845-9D81-9143D7BB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D0B01-C12E-0549-B6D3-7BE3E1F2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ru-RU" sz="2800" dirty="0"/>
              <a:t>Проблема и цели проекта</a:t>
            </a:r>
          </a:p>
          <a:p>
            <a:pPr marL="457200" indent="-457200">
              <a:buAutoNum type="arabicParenR"/>
            </a:pPr>
            <a:r>
              <a:rPr lang="ru-RU" sz="2800" dirty="0"/>
              <a:t>Задачи проекта</a:t>
            </a:r>
          </a:p>
          <a:p>
            <a:pPr marL="457200" indent="-457200">
              <a:buAutoNum type="arabicParenR"/>
            </a:pPr>
            <a:r>
              <a:rPr lang="ru-RU" sz="2800" dirty="0"/>
              <a:t>Ход работы</a:t>
            </a:r>
          </a:p>
          <a:p>
            <a:pPr marL="457200" indent="-457200">
              <a:buAutoNum type="arabicParenR"/>
            </a:pPr>
            <a:r>
              <a:rPr lang="ru-RU" sz="2800" dirty="0"/>
              <a:t>Экспозиция</a:t>
            </a:r>
          </a:p>
          <a:p>
            <a:pPr marL="457200" indent="-457200">
              <a:buAutoNum type="arabicParenR"/>
            </a:pPr>
            <a:r>
              <a:rPr lang="ru-RU" sz="2800" dirty="0"/>
              <a:t>Перспективы развития игры</a:t>
            </a:r>
          </a:p>
        </p:txBody>
      </p:sp>
    </p:spTree>
    <p:extLst>
      <p:ext uri="{BB962C8B-B14F-4D97-AF65-F5344CB8AC3E}">
        <p14:creationId xmlns:p14="http://schemas.microsoft.com/office/powerpoint/2010/main" val="187495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71F09-6AC9-9645-93BB-B2016A73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Проблема и цель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555C7-039B-2147-A2F3-E867FF15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7739061" cy="3168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u="sng" dirty="0"/>
              <a:t>Проблема</a:t>
            </a:r>
            <a:r>
              <a:rPr lang="en-US" sz="3200" b="1" u="sng" dirty="0"/>
              <a:t>:</a:t>
            </a:r>
            <a:r>
              <a:rPr lang="ru-RU" sz="3200" b="1" dirty="0"/>
              <a:t> </a:t>
            </a:r>
            <a:r>
              <a:rPr lang="ru-RU" sz="3200" dirty="0"/>
              <a:t>в игровой индустрии наблюдается кризис качества и дефицит игр в жанре </a:t>
            </a:r>
            <a:r>
              <a:rPr lang="en-US" sz="3200" dirty="0"/>
              <a:t>Adventure</a:t>
            </a:r>
          </a:p>
          <a:p>
            <a:pPr marL="0" indent="0">
              <a:buNone/>
            </a:pPr>
            <a:r>
              <a:rPr lang="ru-RU" sz="3200" b="1" u="sng" dirty="0"/>
              <a:t>Цель</a:t>
            </a:r>
            <a:r>
              <a:rPr lang="en-US" sz="3200" b="1" u="sng" dirty="0"/>
              <a:t>:</a:t>
            </a:r>
            <a:r>
              <a:rPr lang="ru-RU" sz="3200" b="1" dirty="0"/>
              <a:t> </a:t>
            </a:r>
            <a:r>
              <a:rPr lang="ru-RU" sz="3200" dirty="0"/>
              <a:t>создать игру в жанре </a:t>
            </a:r>
            <a:r>
              <a:rPr lang="en-US" sz="3200" dirty="0"/>
              <a:t>adventure </a:t>
            </a:r>
          </a:p>
        </p:txBody>
      </p:sp>
    </p:spTree>
    <p:extLst>
      <p:ext uri="{BB962C8B-B14F-4D97-AF65-F5344CB8AC3E}">
        <p14:creationId xmlns:p14="http://schemas.microsoft.com/office/powerpoint/2010/main" val="61974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53EE9-484C-4A43-A3EE-856CEF60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29A56F-E80A-BD4C-99DB-9246473A2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101790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1)</a:t>
            </a:r>
            <a:r>
              <a:rPr lang="en-US" sz="3200" dirty="0"/>
              <a:t> </a:t>
            </a:r>
            <a:r>
              <a:rPr lang="ru-RU" sz="3200" dirty="0"/>
              <a:t>Продумать концепт игры</a:t>
            </a:r>
          </a:p>
          <a:p>
            <a:pPr marL="0" indent="0">
              <a:buNone/>
            </a:pPr>
            <a:r>
              <a:rPr lang="ru-RU" sz="3200" dirty="0"/>
              <a:t>2) Найти изображения для игры</a:t>
            </a:r>
          </a:p>
          <a:p>
            <a:pPr marL="0" indent="0">
              <a:buNone/>
            </a:pPr>
            <a:r>
              <a:rPr lang="ru-RU" sz="3200" dirty="0"/>
              <a:t>3) Продумать механики игры</a:t>
            </a:r>
          </a:p>
          <a:p>
            <a:pPr marL="0" indent="0">
              <a:buNone/>
            </a:pPr>
            <a:r>
              <a:rPr lang="ru-RU" sz="3200" dirty="0"/>
              <a:t>4) Создать финальный продукт</a:t>
            </a:r>
          </a:p>
        </p:txBody>
      </p:sp>
    </p:spTree>
    <p:extLst>
      <p:ext uri="{BB962C8B-B14F-4D97-AF65-F5344CB8AC3E}">
        <p14:creationId xmlns:p14="http://schemas.microsoft.com/office/powerpoint/2010/main" val="1423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FFE08-4819-4E47-AE76-B5E8422B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Ход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B4D4F5-2FE7-0747-9874-0C40B777E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49" y="2110902"/>
            <a:ext cx="9963442" cy="3903108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ru-RU" sz="3200" dirty="0"/>
              <a:t>Проработка общего концепта игры </a:t>
            </a:r>
          </a:p>
          <a:p>
            <a:pPr marL="457200" indent="-457200">
              <a:buAutoNum type="arabicParenR"/>
            </a:pPr>
            <a:r>
              <a:rPr lang="ru-RU" sz="3200" dirty="0"/>
              <a:t>Сбор команды</a:t>
            </a:r>
          </a:p>
          <a:p>
            <a:pPr marL="457200" indent="-457200">
              <a:buAutoNum type="arabicParenR"/>
            </a:pPr>
            <a:r>
              <a:rPr lang="ru-RU" sz="3200" dirty="0"/>
              <a:t>Написание сценария</a:t>
            </a:r>
          </a:p>
          <a:p>
            <a:pPr marL="457200" indent="-457200">
              <a:buAutoNum type="arabicParenR"/>
            </a:pPr>
            <a:r>
              <a:rPr lang="ru-RU" sz="3200" dirty="0"/>
              <a:t>Написание кода игры</a:t>
            </a:r>
          </a:p>
          <a:p>
            <a:pPr marL="457200" indent="-457200">
              <a:buAutoNum type="arabicParenR"/>
            </a:pPr>
            <a:r>
              <a:rPr lang="ru-RU" sz="3200" dirty="0"/>
              <a:t>Создание презентации</a:t>
            </a:r>
          </a:p>
          <a:p>
            <a:pPr marL="457200" indent="-457200">
              <a:buAutoNum type="arabicParenR"/>
            </a:pPr>
            <a:endParaRPr lang="ru-RU" dirty="0"/>
          </a:p>
          <a:p>
            <a:pPr marL="457200" indent="-457200">
              <a:buAutoNum type="arabicParenR"/>
            </a:pPr>
            <a:endParaRPr lang="ru-RU" dirty="0"/>
          </a:p>
          <a:p>
            <a:pPr marL="457200" indent="-4572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63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E2F5D-2C90-784D-BD97-41E2DFAD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Экспозиция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AAD95F-B916-FF40-8BD2-E9D170A30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50" y="2183951"/>
            <a:ext cx="9613861" cy="38058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Главный герой </a:t>
            </a:r>
            <a:r>
              <a:rPr lang="en-US" sz="2800" dirty="0"/>
              <a:t>—</a:t>
            </a:r>
            <a:r>
              <a:rPr lang="ru-RU" sz="2800" dirty="0"/>
              <a:t> разумный кролик</a:t>
            </a:r>
            <a:r>
              <a:rPr lang="en-US" sz="2800" dirty="0"/>
              <a:t>,</a:t>
            </a:r>
            <a:r>
              <a:rPr lang="ru-RU" sz="2800" dirty="0"/>
              <a:t> живущий в подземелье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  <a:p>
            <a:pPr marL="0" indent="0">
              <a:buNone/>
            </a:pPr>
            <a:r>
              <a:rPr lang="ru-RU" sz="2800" dirty="0"/>
              <a:t>В подземелье существует древо</a:t>
            </a:r>
            <a:r>
              <a:rPr lang="en-US" sz="2800" dirty="0"/>
              <a:t>,</a:t>
            </a:r>
            <a:r>
              <a:rPr lang="ru-RU" sz="2800" dirty="0"/>
              <a:t> которое подчиняет кроликов своей воле</a:t>
            </a:r>
            <a:r>
              <a:rPr lang="en-US" sz="2800" dirty="0"/>
              <a:t>.</a:t>
            </a:r>
            <a:r>
              <a:rPr lang="ru-RU" sz="2800" dirty="0"/>
              <a:t> Не поддавшиеся воздействию древа кролики организовались в сопротивление древу и отбиваются от нападок гипнотизированных сородичей</a:t>
            </a:r>
            <a:r>
              <a:rPr lang="en-US" sz="2800" dirty="0"/>
              <a:t>.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Главной целью является эвакуация из подземелья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  <a:p>
            <a:pPr marL="0" indent="0">
              <a:buNone/>
            </a:pPr>
            <a:r>
              <a:rPr lang="ru-RU" sz="2800" dirty="0"/>
              <a:t>Действие игры происходит в сеттинге</a:t>
            </a:r>
            <a:r>
              <a:rPr lang="en-US" sz="2800" dirty="0"/>
              <a:t>,</a:t>
            </a:r>
            <a:r>
              <a:rPr lang="ru-RU" sz="2800" dirty="0"/>
              <a:t> похожем на фэнтези с примесью стимпанка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399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618A-A15C-5346-B433-5447E336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Перспективы развития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A243E4-FFEF-2B4C-BA82-B815E1B1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74439"/>
            <a:ext cx="6634879" cy="3599316"/>
          </a:xfrm>
        </p:spPr>
        <p:txBody>
          <a:bodyPr>
            <a:normAutofit/>
          </a:bodyPr>
          <a:lstStyle/>
          <a:p>
            <a:r>
              <a:rPr lang="ru-RU" sz="3200" dirty="0"/>
              <a:t>Создание большего числа базовых уровней</a:t>
            </a:r>
          </a:p>
          <a:p>
            <a:r>
              <a:rPr lang="ru-RU" sz="3200" dirty="0"/>
              <a:t>Выпуск игры на площадке </a:t>
            </a:r>
            <a:r>
              <a:rPr lang="en-US" sz="3200" dirty="0"/>
              <a:t>Steam</a:t>
            </a:r>
            <a:endParaRPr lang="ru-RU" sz="3200" dirty="0"/>
          </a:p>
          <a:p>
            <a:r>
              <a:rPr lang="ru-RU" sz="3200" dirty="0"/>
              <a:t>Возможно портирование на мобильные платформы (</a:t>
            </a:r>
            <a:r>
              <a:rPr lang="en-US" sz="3200" dirty="0"/>
              <a:t>iOS </a:t>
            </a:r>
            <a:r>
              <a:rPr lang="ru-RU" sz="3200" dirty="0"/>
              <a:t>и </a:t>
            </a:r>
            <a:r>
              <a:rPr lang="en-US" sz="3200" dirty="0"/>
              <a:t>Android)</a:t>
            </a:r>
            <a:endParaRPr lang="ru-RU" sz="3200" dirty="0"/>
          </a:p>
          <a:p>
            <a:r>
              <a:rPr lang="ru-RU" sz="3200" dirty="0"/>
              <a:t>Выпуск второй части игры</a:t>
            </a:r>
          </a:p>
        </p:txBody>
      </p:sp>
    </p:spTree>
    <p:extLst>
      <p:ext uri="{BB962C8B-B14F-4D97-AF65-F5344CB8AC3E}">
        <p14:creationId xmlns:p14="http://schemas.microsoft.com/office/powerpoint/2010/main" val="107237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56B20-95A2-4CC2-B67A-3700F0FC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Ход работы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5AE5E-CE22-488A-9699-283DD04D2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55" y="4017703"/>
            <a:ext cx="3066445" cy="2557694"/>
          </a:xfrm>
          <a:prstGeom prst="rect">
            <a:avLst/>
          </a:prstGeom>
        </p:spPr>
      </p:pic>
      <p:pic>
        <p:nvPicPr>
          <p:cNvPr id="1026" name="Picture 2" descr="Pixilart - Crate by Voltron25">
            <a:extLst>
              <a:ext uri="{FF2B5EF4-FFF2-40B4-BE49-F238E27FC236}">
                <a16:creationId xmlns:a16="http://schemas.microsoft.com/office/drawing/2014/main" id="{F72CACB1-D237-4D04-AB7F-BA62FFC49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1854" y="1023419"/>
            <a:ext cx="4811162" cy="48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бъект 9">
            <a:extLst>
              <a:ext uri="{FF2B5EF4-FFF2-40B4-BE49-F238E27FC236}">
                <a16:creationId xmlns:a16="http://schemas.microsoft.com/office/drawing/2014/main" id="{D987D374-5E33-4A6C-835D-F2E47917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202" y="3091523"/>
            <a:ext cx="5608336" cy="3599313"/>
          </a:xfrm>
        </p:spPr>
        <p:txBody>
          <a:bodyPr>
            <a:normAutofit/>
          </a:bodyPr>
          <a:lstStyle/>
          <a:p>
            <a:r>
              <a:rPr lang="ru-RU" sz="3200" dirty="0"/>
              <a:t>Пример некоторых предметов из игры (Деревянная коробка и </a:t>
            </a:r>
            <a:r>
              <a:rPr lang="ru-RU" sz="3200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Фонарь из тыквы)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6883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56B20-95A2-4CC2-B67A-3700F0FC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Ход работы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987D374-5E33-4A6C-835D-F2E47917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202" y="3412959"/>
            <a:ext cx="5608336" cy="886920"/>
          </a:xfrm>
        </p:spPr>
        <p:txBody>
          <a:bodyPr>
            <a:normAutofit/>
          </a:bodyPr>
          <a:lstStyle/>
          <a:p>
            <a:r>
              <a:rPr lang="ru-RU" sz="3200" dirty="0"/>
              <a:t>Главный персонаж игры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A2EA991-F6F0-40E6-B6AE-1D3DB950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493301"/>
            <a:ext cx="4691063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976816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257</TotalTime>
  <Words>203</Words>
  <Application>Microsoft Office PowerPoint</Application>
  <PresentationFormat>Широкоэкранный</PresentationFormat>
  <Paragraphs>44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Arial</vt:lpstr>
      <vt:lpstr>Trebuchet MS</vt:lpstr>
      <vt:lpstr>Берлин</vt:lpstr>
      <vt:lpstr>Rabbit Knight </vt:lpstr>
      <vt:lpstr>Содержание</vt:lpstr>
      <vt:lpstr>Проблема и цель </vt:lpstr>
      <vt:lpstr>Задачи </vt:lpstr>
      <vt:lpstr>Ход работы </vt:lpstr>
      <vt:lpstr>Экспозиция </vt:lpstr>
      <vt:lpstr>Перспективы развития </vt:lpstr>
      <vt:lpstr>Ход работы</vt:lpstr>
      <vt:lpstr>Ход работы</vt:lpstr>
      <vt:lpstr>Ход работы</vt:lpstr>
      <vt:lpstr>Ход работы</vt:lpstr>
      <vt:lpstr>Ход работы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 Knight </dc:title>
  <dc:creator>Microsoft Office User</dc:creator>
  <cp:lastModifiedBy>Михаил Токарев</cp:lastModifiedBy>
  <cp:revision>3</cp:revision>
  <dcterms:created xsi:type="dcterms:W3CDTF">2022-01-15T17:53:55Z</dcterms:created>
  <dcterms:modified xsi:type="dcterms:W3CDTF">2022-01-16T16:59:25Z</dcterms:modified>
</cp:coreProperties>
</file>