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05ED8-A385-2D4E-8120-295CEC23F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Rabbit Knight 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94E2EC-8F06-3B43-82ED-CF4604777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Проект </a:t>
            </a:r>
            <a:r>
              <a:rPr lang="en-US" sz="2400" dirty="0"/>
              <a:t>PyGame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860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64DDF-ED1B-4346-AB96-B48A9C736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948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6FD74-93AD-5845-9D81-9143D7BB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4D0B01-C12E-0549-B6D3-7BE3E1F22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ru-RU" sz="2800" dirty="0"/>
              <a:t>Проблема и цели проекта</a:t>
            </a:r>
          </a:p>
          <a:p>
            <a:pPr marL="457200" indent="-457200">
              <a:buAutoNum type="arabicParenR"/>
            </a:pPr>
            <a:r>
              <a:rPr lang="ru-RU" sz="2800" dirty="0"/>
              <a:t>Задачи проекта</a:t>
            </a:r>
          </a:p>
          <a:p>
            <a:pPr marL="457200" indent="-457200">
              <a:buAutoNum type="arabicParenR"/>
            </a:pPr>
            <a:r>
              <a:rPr lang="ru-RU" sz="2800" dirty="0"/>
              <a:t>Ход работы</a:t>
            </a:r>
          </a:p>
          <a:p>
            <a:pPr marL="457200" indent="-457200">
              <a:buAutoNum type="arabicParenR"/>
            </a:pPr>
            <a:r>
              <a:rPr lang="ru-RU" sz="2800" dirty="0"/>
              <a:t>Экспозиция</a:t>
            </a:r>
          </a:p>
          <a:p>
            <a:pPr marL="457200" indent="-457200">
              <a:buAutoNum type="arabicParenR"/>
            </a:pPr>
            <a:r>
              <a:rPr lang="ru-RU" sz="2800" dirty="0"/>
              <a:t>Перспективы развития игры</a:t>
            </a:r>
          </a:p>
        </p:txBody>
      </p:sp>
    </p:spTree>
    <p:extLst>
      <p:ext uri="{BB962C8B-B14F-4D97-AF65-F5344CB8AC3E}">
        <p14:creationId xmlns:p14="http://schemas.microsoft.com/office/powerpoint/2010/main" val="187495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71F09-6AC9-9645-93BB-B2016A73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Проблема и цель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A555C7-039B-2147-A2F3-E867FF155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7739061" cy="3168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u="sng" dirty="0"/>
              <a:t>Проблема</a:t>
            </a:r>
            <a:r>
              <a:rPr lang="en-US" sz="3200" b="1" u="sng" dirty="0"/>
              <a:t>:</a:t>
            </a:r>
            <a:r>
              <a:rPr lang="ru-RU" sz="3200" b="1" dirty="0"/>
              <a:t> </a:t>
            </a:r>
            <a:r>
              <a:rPr lang="ru-RU" sz="3200" dirty="0"/>
              <a:t>в игровой индустрии наблюдается кризис качества и дефицит игр в жанре </a:t>
            </a:r>
            <a:r>
              <a:rPr lang="en-US" sz="3200" dirty="0"/>
              <a:t>Adventure</a:t>
            </a:r>
          </a:p>
          <a:p>
            <a:pPr marL="0" indent="0">
              <a:buNone/>
            </a:pPr>
            <a:r>
              <a:rPr lang="ru-RU" sz="3200" b="1" u="sng" dirty="0"/>
              <a:t>Цель</a:t>
            </a:r>
            <a:r>
              <a:rPr lang="en-US" sz="3200" b="1" u="sng" dirty="0"/>
              <a:t>:</a:t>
            </a:r>
            <a:r>
              <a:rPr lang="ru-RU" sz="3200" b="1" dirty="0"/>
              <a:t> </a:t>
            </a:r>
            <a:r>
              <a:rPr lang="ru-RU" sz="3200" dirty="0"/>
              <a:t>создать игру в жанре </a:t>
            </a:r>
            <a:r>
              <a:rPr lang="en-US" sz="3200" dirty="0"/>
              <a:t>adventure </a:t>
            </a:r>
          </a:p>
        </p:txBody>
      </p:sp>
    </p:spTree>
    <p:extLst>
      <p:ext uri="{BB962C8B-B14F-4D97-AF65-F5344CB8AC3E}">
        <p14:creationId xmlns:p14="http://schemas.microsoft.com/office/powerpoint/2010/main" val="61974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53EE9-484C-4A43-A3EE-856CEF60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29A56F-E80A-BD4C-99DB-9246473A2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101790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1)</a:t>
            </a:r>
            <a:r>
              <a:rPr lang="en-US" sz="3200" dirty="0"/>
              <a:t> </a:t>
            </a:r>
            <a:r>
              <a:rPr lang="ru-RU" sz="3200" dirty="0"/>
              <a:t>Продумать концепт игры</a:t>
            </a:r>
          </a:p>
          <a:p>
            <a:pPr marL="0" indent="0">
              <a:buNone/>
            </a:pPr>
            <a:r>
              <a:rPr lang="ru-RU" sz="3200" dirty="0"/>
              <a:t>2) Собрать команду</a:t>
            </a:r>
            <a:r>
              <a:rPr lang="en-US" sz="3200" dirty="0"/>
              <a:t>,</a:t>
            </a:r>
            <a:r>
              <a:rPr lang="ru-RU" sz="3200" dirty="0"/>
              <a:t> состоящую из</a:t>
            </a:r>
            <a:r>
              <a:rPr lang="en-US" sz="3200" dirty="0"/>
              <a:t>:</a:t>
            </a:r>
            <a:endParaRPr lang="ru-RU" sz="3200" dirty="0"/>
          </a:p>
          <a:p>
            <a:r>
              <a:rPr lang="ru-RU" sz="3200" dirty="0"/>
              <a:t>Программистов</a:t>
            </a:r>
            <a:endParaRPr lang="en-US" sz="3200" dirty="0"/>
          </a:p>
          <a:p>
            <a:r>
              <a:rPr lang="ru-RU" sz="3200" dirty="0"/>
              <a:t>Сценариста</a:t>
            </a:r>
            <a:endParaRPr lang="en-US" sz="3200" dirty="0"/>
          </a:p>
          <a:p>
            <a:r>
              <a:rPr lang="ru-RU" sz="3200" dirty="0"/>
              <a:t>Художника</a:t>
            </a:r>
          </a:p>
          <a:p>
            <a:pPr marL="0" indent="0">
              <a:buNone/>
            </a:pPr>
            <a:r>
              <a:rPr lang="ru-RU" sz="3200" dirty="0"/>
              <a:t>3) Создать финальный продукт</a:t>
            </a:r>
          </a:p>
        </p:txBody>
      </p:sp>
    </p:spTree>
    <p:extLst>
      <p:ext uri="{BB962C8B-B14F-4D97-AF65-F5344CB8AC3E}">
        <p14:creationId xmlns:p14="http://schemas.microsoft.com/office/powerpoint/2010/main" val="1423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FFE08-4819-4E47-AE76-B5E8422B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Ход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B4D4F5-2FE7-0747-9874-0C40B777E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49" y="2110902"/>
            <a:ext cx="9963442" cy="3903108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ru-RU" sz="3200" dirty="0"/>
              <a:t>Проработка общего концепта игры </a:t>
            </a:r>
          </a:p>
          <a:p>
            <a:pPr marL="457200" indent="-457200">
              <a:buAutoNum type="arabicParenR"/>
            </a:pPr>
            <a:r>
              <a:rPr lang="ru-RU" sz="3200" dirty="0"/>
              <a:t>Сбор команды</a:t>
            </a:r>
          </a:p>
          <a:p>
            <a:pPr marL="457200" indent="-457200">
              <a:buAutoNum type="arabicParenR"/>
            </a:pPr>
            <a:r>
              <a:rPr lang="ru-RU" sz="3200" dirty="0"/>
              <a:t>Написание сценария</a:t>
            </a:r>
          </a:p>
          <a:p>
            <a:pPr marL="457200" indent="-457200">
              <a:buAutoNum type="arabicParenR"/>
            </a:pPr>
            <a:r>
              <a:rPr lang="ru-RU" sz="3200" dirty="0"/>
              <a:t>Написание кода игры</a:t>
            </a:r>
          </a:p>
          <a:p>
            <a:pPr marL="457200" indent="-457200">
              <a:buAutoNum type="arabicParenR"/>
            </a:pPr>
            <a:r>
              <a:rPr lang="ru-RU" sz="3200" dirty="0"/>
              <a:t>Создание презентация</a:t>
            </a:r>
          </a:p>
          <a:p>
            <a:pPr marL="457200" indent="-457200">
              <a:buAutoNum type="arabicParenR"/>
            </a:pPr>
            <a:endParaRPr lang="ru-RU" dirty="0"/>
          </a:p>
          <a:p>
            <a:pPr marL="457200" indent="-457200">
              <a:buAutoNum type="arabicParenR"/>
            </a:pPr>
            <a:endParaRPr lang="ru-RU" dirty="0"/>
          </a:p>
          <a:p>
            <a:pPr marL="457200" indent="-45720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63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FE2F5D-2C90-784D-BD97-41E2DFAD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Экспозиция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AAD95F-B916-FF40-8BD2-E9D170A30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50" y="2183951"/>
            <a:ext cx="9613861" cy="38058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/>
              <a:t>Главный герой </a:t>
            </a:r>
            <a:r>
              <a:rPr lang="en-US" sz="2800" dirty="0"/>
              <a:t>—</a:t>
            </a:r>
            <a:r>
              <a:rPr lang="ru-RU" sz="2800" dirty="0"/>
              <a:t> разумный кролик</a:t>
            </a:r>
            <a:r>
              <a:rPr lang="en-US" sz="2800" dirty="0"/>
              <a:t>,</a:t>
            </a:r>
            <a:r>
              <a:rPr lang="ru-RU" sz="2800" dirty="0"/>
              <a:t> живущий в подземелье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  <a:p>
            <a:pPr marL="0" indent="0">
              <a:buNone/>
            </a:pPr>
            <a:r>
              <a:rPr lang="ru-RU" sz="2800" dirty="0"/>
              <a:t>В подземелье существует древо</a:t>
            </a:r>
            <a:r>
              <a:rPr lang="en-US" sz="2800" dirty="0"/>
              <a:t>,</a:t>
            </a:r>
            <a:r>
              <a:rPr lang="ru-RU" sz="2800" dirty="0"/>
              <a:t> которое подчиняет кроликов своей воле</a:t>
            </a:r>
            <a:r>
              <a:rPr lang="en-US" sz="2800" dirty="0"/>
              <a:t>.</a:t>
            </a:r>
            <a:r>
              <a:rPr lang="ru-RU" sz="2800" dirty="0"/>
              <a:t> Не поддавшиеся воздействию древа кролики организовались в сопротивление древу и отбиваются от нападок гипнотизированных сородичей</a:t>
            </a:r>
            <a:r>
              <a:rPr lang="en-US" sz="2800" dirty="0"/>
              <a:t>.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Главной целью является эвакуация из подземелья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  <a:p>
            <a:pPr marL="0" indent="0">
              <a:buNone/>
            </a:pPr>
            <a:r>
              <a:rPr lang="ru-RU" sz="2800" dirty="0"/>
              <a:t>Действие игры происходит в сеттинге</a:t>
            </a:r>
            <a:r>
              <a:rPr lang="en-US" sz="2800" dirty="0"/>
              <a:t>,</a:t>
            </a:r>
            <a:r>
              <a:rPr lang="ru-RU" sz="2800" dirty="0"/>
              <a:t> похожем на фэнтези с примесью стимпанка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399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9618A-A15C-5346-B433-5447E336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Перспективы развития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A243E4-FFEF-2B4C-BA82-B815E1B14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74439"/>
            <a:ext cx="6634879" cy="3599316"/>
          </a:xfrm>
        </p:spPr>
        <p:txBody>
          <a:bodyPr>
            <a:normAutofit/>
          </a:bodyPr>
          <a:lstStyle/>
          <a:p>
            <a:r>
              <a:rPr lang="ru-RU" sz="3200" dirty="0"/>
              <a:t>Создание большего числа базовых уровней</a:t>
            </a:r>
          </a:p>
          <a:p>
            <a:r>
              <a:rPr lang="ru-RU" sz="3200" dirty="0"/>
              <a:t>Выпуск игры на площадке </a:t>
            </a:r>
            <a:r>
              <a:rPr lang="en-US" sz="3200" dirty="0"/>
              <a:t>Steam</a:t>
            </a:r>
            <a:endParaRPr lang="ru-RU" sz="3200" dirty="0"/>
          </a:p>
          <a:p>
            <a:r>
              <a:rPr lang="ru-RU" sz="3200" dirty="0"/>
              <a:t>Возможно портирование на мобильные платформы (</a:t>
            </a:r>
            <a:r>
              <a:rPr lang="en-US" sz="3200" dirty="0"/>
              <a:t>iOS </a:t>
            </a:r>
            <a:r>
              <a:rPr lang="ru-RU" sz="3200" dirty="0"/>
              <a:t>и </a:t>
            </a:r>
            <a:r>
              <a:rPr lang="en-US" sz="3200" dirty="0"/>
              <a:t>Android)</a:t>
            </a:r>
            <a:endParaRPr lang="ru-RU" sz="3200" dirty="0"/>
          </a:p>
          <a:p>
            <a:r>
              <a:rPr lang="ru-RU" sz="3200" dirty="0"/>
              <a:t>Выпуск второй части игры</a:t>
            </a:r>
          </a:p>
        </p:txBody>
      </p:sp>
    </p:spTree>
    <p:extLst>
      <p:ext uri="{BB962C8B-B14F-4D97-AF65-F5344CB8AC3E}">
        <p14:creationId xmlns:p14="http://schemas.microsoft.com/office/powerpoint/2010/main" val="1072374744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77</TotalTime>
  <Words>166</Words>
  <Application>Microsoft Office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Берлин</vt:lpstr>
      <vt:lpstr>Rabbit Knight </vt:lpstr>
      <vt:lpstr>Спасибо за внимание!</vt:lpstr>
      <vt:lpstr>Содержание</vt:lpstr>
      <vt:lpstr>Проблема и цель </vt:lpstr>
      <vt:lpstr>Задачи </vt:lpstr>
      <vt:lpstr>Ход работы </vt:lpstr>
      <vt:lpstr>Экспозиция </vt:lpstr>
      <vt:lpstr>Перспективы развития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 Knight </dc:title>
  <dc:creator>Microsoft Office User</dc:creator>
  <cp:lastModifiedBy>Михаил Токарев</cp:lastModifiedBy>
  <cp:revision>2</cp:revision>
  <dcterms:created xsi:type="dcterms:W3CDTF">2022-01-15T17:53:55Z</dcterms:created>
  <dcterms:modified xsi:type="dcterms:W3CDTF">2022-01-16T11:25:03Z</dcterms:modified>
</cp:coreProperties>
</file>