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79" r:id="rId4"/>
    <p:sldId id="268" r:id="rId5"/>
    <p:sldId id="271" r:id="rId6"/>
    <p:sldId id="278" r:id="rId7"/>
    <p:sldId id="269"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sme.alexsav@gmail.com" initials="i" lastIdx="1" clrIdx="0">
    <p:extLst>
      <p:ext uri="{19B8F6BF-5375-455C-9EA6-DF929625EA0E}">
        <p15:presenceInfo xmlns:p15="http://schemas.microsoft.com/office/powerpoint/2012/main" userId="4e7ba000bc4876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e7ba000bc48761f/Documents/Thinkful%20chat%20savenko%20-%20ANDREW%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itsme\Downloads\Thinkful%20chat%20savenko%20-%20ANDREW.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tsme\Desktop\Thinkful\2nd%20capstone\Savenko_2nd_capston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itsme\Downloads\Thinkful%20chat%20savenko%20-%20ANDREW.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tsme\Downloads\Thinkful%20chat%20savenko%20-%20ANDREW.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tsme\Downloads\Thinkful%20chat%20savenko%20-%20ANDREW.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tsme\Downloads\Thinkful%20chat%20savenko%20-%20ANDREW.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AA test</a:t>
            </a:r>
            <a:r>
              <a:rPr lang="en-US" sz="1600" baseline="0" dirty="0"/>
              <a:t> for Sale Price</a:t>
            </a:r>
            <a:endParaRPr lang="en-US" sz="16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89784365639512"/>
          <c:y val="9.6284990017273475E-2"/>
          <c:w val="0.8209730105320785"/>
          <c:h val="0.85539986988805883"/>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 Worksheet'!$B$9:$C$9</c:f>
              <c:strCache>
                <c:ptCount val="2"/>
                <c:pt idx="0">
                  <c:v>0 range sample</c:v>
                </c:pt>
                <c:pt idx="1">
                  <c:v>1 range sample</c:v>
                </c:pt>
              </c:strCache>
            </c:strRef>
          </c:cat>
          <c:val>
            <c:numRef>
              <c:f>'Analysis Worksheet'!$B$10:$C$10</c:f>
              <c:numCache>
                <c:formatCode>_("$"* #,##0.00_);_("$"* \(#,##0.00\);_("$"* "-"??_);_(@_)</c:formatCode>
                <c:ptCount val="2"/>
                <c:pt idx="0">
                  <c:v>181240.69635627529</c:v>
                </c:pt>
                <c:pt idx="1">
                  <c:v>180591.91933240611</c:v>
                </c:pt>
              </c:numCache>
            </c:numRef>
          </c:val>
          <c:extLst>
            <c:ext xmlns:c16="http://schemas.microsoft.com/office/drawing/2014/chart" uri="{C3380CC4-5D6E-409C-BE32-E72D297353CC}">
              <c16:uniqueId val="{00000000-3CE3-4DDA-9543-5688220E0BF8}"/>
            </c:ext>
          </c:extLst>
        </c:ser>
        <c:dLbls>
          <c:dLblPos val="outEnd"/>
          <c:showLegendKey val="0"/>
          <c:showVal val="1"/>
          <c:showCatName val="0"/>
          <c:showSerName val="0"/>
          <c:showPercent val="0"/>
          <c:showBubbleSize val="0"/>
        </c:dLbls>
        <c:gapWidth val="219"/>
        <c:overlap val="-27"/>
        <c:axId val="1522271967"/>
        <c:axId val="1359760431"/>
      </c:barChart>
      <c:catAx>
        <c:axId val="152227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359760431"/>
        <c:crosses val="autoZero"/>
        <c:auto val="1"/>
        <c:lblAlgn val="ctr"/>
        <c:lblOffset val="100"/>
        <c:noMultiLvlLbl val="0"/>
      </c:catAx>
      <c:valAx>
        <c:axId val="135976043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522271967"/>
        <c:crosses val="autoZero"/>
        <c:crossBetween val="between"/>
        <c:majorUnit val="9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Sale</a:t>
            </a:r>
            <a:r>
              <a:rPr lang="en-US" baseline="0"/>
              <a:t> Price Histogram</a:t>
            </a:r>
            <a:endParaRPr lang="en-US"/>
          </a:p>
        </c:rich>
      </c:tx>
      <c:overlay val="0"/>
    </c:title>
    <c:autoTitleDeleted val="0"/>
    <c:plotArea>
      <c:layout>
        <c:manualLayout>
          <c:layoutTarget val="inner"/>
          <c:xMode val="edge"/>
          <c:yMode val="edge"/>
          <c:x val="8.6921221244403282E-2"/>
          <c:y val="9.8196875868325567E-2"/>
          <c:w val="0.88639803575867981"/>
          <c:h val="0.68923561466427175"/>
        </c:manualLayout>
      </c:layout>
      <c:barChart>
        <c:barDir val="col"/>
        <c:grouping val="clustered"/>
        <c:varyColors val="0"/>
        <c:ser>
          <c:idx val="0"/>
          <c:order val="0"/>
          <c:tx>
            <c:v>Frequency</c:v>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'Sale Price Histogram'!$K$5:$K$35</c:f>
              <c:strCache>
                <c:ptCount val="31"/>
                <c:pt idx="0">
                  <c:v> $34,900 </c:v>
                </c:pt>
                <c:pt idx="1">
                  <c:v> $59,731 </c:v>
                </c:pt>
                <c:pt idx="2">
                  <c:v> $84,562 </c:v>
                </c:pt>
                <c:pt idx="3">
                  <c:v> $109,393 </c:v>
                </c:pt>
                <c:pt idx="4">
                  <c:v> $134,224 </c:v>
                </c:pt>
                <c:pt idx="5">
                  <c:v> $159,055 </c:v>
                </c:pt>
                <c:pt idx="6">
                  <c:v> $183,886 </c:v>
                </c:pt>
                <c:pt idx="7">
                  <c:v> $208,717 </c:v>
                </c:pt>
                <c:pt idx="8">
                  <c:v> $233,548 </c:v>
                </c:pt>
                <c:pt idx="9">
                  <c:v> $258,379 </c:v>
                </c:pt>
                <c:pt idx="10">
                  <c:v> $283,210 </c:v>
                </c:pt>
                <c:pt idx="11">
                  <c:v> $308,041 </c:v>
                </c:pt>
                <c:pt idx="12">
                  <c:v> $332,872 </c:v>
                </c:pt>
                <c:pt idx="13">
                  <c:v> $357,703 </c:v>
                </c:pt>
                <c:pt idx="14">
                  <c:v> $382,534 </c:v>
                </c:pt>
                <c:pt idx="15">
                  <c:v> $407,366 </c:v>
                </c:pt>
                <c:pt idx="16">
                  <c:v> $432,197 </c:v>
                </c:pt>
                <c:pt idx="17">
                  <c:v> $457,028 </c:v>
                </c:pt>
                <c:pt idx="18">
                  <c:v> $481,859 </c:v>
                </c:pt>
                <c:pt idx="19">
                  <c:v> $506,690 </c:v>
                </c:pt>
                <c:pt idx="20">
                  <c:v> $531,521 </c:v>
                </c:pt>
                <c:pt idx="21">
                  <c:v> $556,352 </c:v>
                </c:pt>
                <c:pt idx="22">
                  <c:v> $581,183 </c:v>
                </c:pt>
                <c:pt idx="23">
                  <c:v> $606,014 </c:v>
                </c:pt>
                <c:pt idx="24">
                  <c:v> $630,845 </c:v>
                </c:pt>
                <c:pt idx="25">
                  <c:v> $655,676 </c:v>
                </c:pt>
                <c:pt idx="26">
                  <c:v> $680,507 </c:v>
                </c:pt>
                <c:pt idx="27">
                  <c:v> $705,338 </c:v>
                </c:pt>
                <c:pt idx="28">
                  <c:v> $730,169 </c:v>
                </c:pt>
                <c:pt idx="29">
                  <c:v> $755,000 </c:v>
                </c:pt>
                <c:pt idx="30">
                  <c:v>More</c:v>
                </c:pt>
              </c:strCache>
            </c:strRef>
          </c:cat>
          <c:val>
            <c:numRef>
              <c:f>'Sale Price Histogram'!$L$5:$L$35</c:f>
              <c:numCache>
                <c:formatCode>General</c:formatCode>
                <c:ptCount val="31"/>
                <c:pt idx="0">
                  <c:v>1</c:v>
                </c:pt>
                <c:pt idx="1">
                  <c:v>10</c:v>
                </c:pt>
                <c:pt idx="2">
                  <c:v>45</c:v>
                </c:pt>
                <c:pt idx="3">
                  <c:v>112</c:v>
                </c:pt>
                <c:pt idx="4">
                  <c:v>245</c:v>
                </c:pt>
                <c:pt idx="5">
                  <c:v>284</c:v>
                </c:pt>
                <c:pt idx="6">
                  <c:v>218</c:v>
                </c:pt>
                <c:pt idx="7">
                  <c:v>157</c:v>
                </c:pt>
                <c:pt idx="8">
                  <c:v>109</c:v>
                </c:pt>
                <c:pt idx="9">
                  <c:v>80</c:v>
                </c:pt>
                <c:pt idx="10">
                  <c:v>62</c:v>
                </c:pt>
                <c:pt idx="11">
                  <c:v>31</c:v>
                </c:pt>
                <c:pt idx="12">
                  <c:v>35</c:v>
                </c:pt>
                <c:pt idx="13">
                  <c:v>18</c:v>
                </c:pt>
                <c:pt idx="14">
                  <c:v>15</c:v>
                </c:pt>
                <c:pt idx="15">
                  <c:v>13</c:v>
                </c:pt>
                <c:pt idx="16">
                  <c:v>7</c:v>
                </c:pt>
                <c:pt idx="17">
                  <c:v>5</c:v>
                </c:pt>
                <c:pt idx="18">
                  <c:v>3</c:v>
                </c:pt>
                <c:pt idx="19">
                  <c:v>2</c:v>
                </c:pt>
                <c:pt idx="20">
                  <c:v>0</c:v>
                </c:pt>
                <c:pt idx="21">
                  <c:v>2</c:v>
                </c:pt>
                <c:pt idx="22">
                  <c:v>1</c:v>
                </c:pt>
                <c:pt idx="23">
                  <c:v>1</c:v>
                </c:pt>
                <c:pt idx="24">
                  <c:v>2</c:v>
                </c:pt>
                <c:pt idx="25">
                  <c:v>0</c:v>
                </c:pt>
                <c:pt idx="26">
                  <c:v>0</c:v>
                </c:pt>
                <c:pt idx="27">
                  <c:v>0</c:v>
                </c:pt>
                <c:pt idx="28">
                  <c:v>0</c:v>
                </c:pt>
                <c:pt idx="29">
                  <c:v>1</c:v>
                </c:pt>
                <c:pt idx="30">
                  <c:v>1</c:v>
                </c:pt>
              </c:numCache>
            </c:numRef>
          </c:val>
          <c:extLst>
            <c:ext xmlns:c16="http://schemas.microsoft.com/office/drawing/2014/chart" uri="{C3380CC4-5D6E-409C-BE32-E72D297353CC}">
              <c16:uniqueId val="{00000000-2F15-4260-B37C-AE7852A06931}"/>
            </c:ext>
          </c:extLst>
        </c:ser>
        <c:dLbls>
          <c:dLblPos val="outEnd"/>
          <c:showLegendKey val="0"/>
          <c:showVal val="1"/>
          <c:showCatName val="0"/>
          <c:showSerName val="0"/>
          <c:showPercent val="0"/>
          <c:showBubbleSize val="0"/>
        </c:dLbls>
        <c:gapWidth val="150"/>
        <c:axId val="1365869295"/>
        <c:axId val="1354555711"/>
      </c:barChart>
      <c:catAx>
        <c:axId val="1365869295"/>
        <c:scaling>
          <c:orientation val="minMax"/>
        </c:scaling>
        <c:delete val="0"/>
        <c:axPos val="b"/>
        <c:title>
          <c:tx>
            <c:rich>
              <a:bodyPr/>
              <a:lstStyle/>
              <a:p>
                <a:pPr>
                  <a:defRPr sz="1100"/>
                </a:pPr>
                <a:r>
                  <a:rPr lang="en-US" sz="1100"/>
                  <a:t>Bins</a:t>
                </a:r>
              </a:p>
            </c:rich>
          </c:tx>
          <c:layout>
            <c:manualLayout>
              <c:xMode val="edge"/>
              <c:yMode val="edge"/>
              <c:x val="0.47897317974961678"/>
              <c:y val="0.9146477697456471"/>
            </c:manualLayout>
          </c:layout>
          <c:overlay val="0"/>
        </c:title>
        <c:numFmt formatCode="General" sourceLinked="1"/>
        <c:majorTickMark val="out"/>
        <c:minorTickMark val="none"/>
        <c:tickLblPos val="nextTo"/>
        <c:crossAx val="1354555711"/>
        <c:crosses val="autoZero"/>
        <c:auto val="1"/>
        <c:lblAlgn val="ctr"/>
        <c:lblOffset val="100"/>
        <c:noMultiLvlLbl val="0"/>
      </c:catAx>
      <c:valAx>
        <c:axId val="1354555711"/>
        <c:scaling>
          <c:orientation val="minMax"/>
        </c:scaling>
        <c:delete val="0"/>
        <c:axPos val="l"/>
        <c:title>
          <c:tx>
            <c:rich>
              <a:bodyPr/>
              <a:lstStyle/>
              <a:p>
                <a:pPr>
                  <a:defRPr sz="1100"/>
                </a:pPr>
                <a:r>
                  <a:rPr lang="en-US" sz="1100"/>
                  <a:t>Frequency</a:t>
                </a:r>
              </a:p>
            </c:rich>
          </c:tx>
          <c:layout>
            <c:manualLayout>
              <c:xMode val="edge"/>
              <c:yMode val="edge"/>
              <c:x val="1.8619006952552832E-2"/>
              <c:y val="0.3359339451737986"/>
            </c:manualLayout>
          </c:layout>
          <c:overlay val="0"/>
        </c:title>
        <c:numFmt formatCode="General" sourceLinked="1"/>
        <c:majorTickMark val="out"/>
        <c:minorTickMark val="none"/>
        <c:tickLblPos val="nextTo"/>
        <c:crossAx val="1365869295"/>
        <c:crosses val="autoZero"/>
        <c:crossBetween val="between"/>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Gr Living Area Histogram</a:t>
            </a:r>
          </a:p>
        </c:rich>
      </c:tx>
      <c:layout>
        <c:manualLayout>
          <c:xMode val="edge"/>
          <c:yMode val="edge"/>
          <c:x val="0.4239625458265231"/>
          <c:y val="9.5845909964465317E-3"/>
        </c:manualLayout>
      </c:layout>
      <c:overlay val="0"/>
    </c:title>
    <c:autoTitleDeleted val="0"/>
    <c:plotArea>
      <c:layout/>
      <c:barChart>
        <c:barDir val="col"/>
        <c:grouping val="clustered"/>
        <c:varyColors val="0"/>
        <c:ser>
          <c:idx val="0"/>
          <c:order val="0"/>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 Living Area Histogram'!$K$3:$K$33</c:f>
              <c:strCache>
                <c:ptCount val="30"/>
                <c:pt idx="0">
                  <c:v>517</c:v>
                </c:pt>
                <c:pt idx="1">
                  <c:v>700</c:v>
                </c:pt>
                <c:pt idx="2">
                  <c:v>883</c:v>
                </c:pt>
                <c:pt idx="3">
                  <c:v>1066</c:v>
                </c:pt>
                <c:pt idx="4">
                  <c:v>1249</c:v>
                </c:pt>
                <c:pt idx="5">
                  <c:v>1432</c:v>
                </c:pt>
                <c:pt idx="6">
                  <c:v>1615</c:v>
                </c:pt>
                <c:pt idx="7">
                  <c:v>1798</c:v>
                </c:pt>
                <c:pt idx="8">
                  <c:v>1981</c:v>
                </c:pt>
                <c:pt idx="9">
                  <c:v>2164</c:v>
                </c:pt>
                <c:pt idx="10">
                  <c:v>2347</c:v>
                </c:pt>
                <c:pt idx="11">
                  <c:v>2530</c:v>
                </c:pt>
                <c:pt idx="12">
                  <c:v>2713</c:v>
                </c:pt>
                <c:pt idx="13">
                  <c:v>2896</c:v>
                </c:pt>
                <c:pt idx="14">
                  <c:v>3080</c:v>
                </c:pt>
                <c:pt idx="15">
                  <c:v>3263</c:v>
                </c:pt>
                <c:pt idx="16">
                  <c:v>3446</c:v>
                </c:pt>
                <c:pt idx="17">
                  <c:v>3629</c:v>
                </c:pt>
                <c:pt idx="18">
                  <c:v>3812</c:v>
                </c:pt>
                <c:pt idx="19">
                  <c:v>3995</c:v>
                </c:pt>
                <c:pt idx="20">
                  <c:v>4178</c:v>
                </c:pt>
                <c:pt idx="21">
                  <c:v>4361</c:v>
                </c:pt>
                <c:pt idx="22">
                  <c:v>4544</c:v>
                </c:pt>
                <c:pt idx="23">
                  <c:v>4727</c:v>
                </c:pt>
                <c:pt idx="24">
                  <c:v>4910</c:v>
                </c:pt>
                <c:pt idx="25">
                  <c:v>5093</c:v>
                </c:pt>
                <c:pt idx="26">
                  <c:v>5276</c:v>
                </c:pt>
                <c:pt idx="27">
                  <c:v>5459</c:v>
                </c:pt>
                <c:pt idx="28">
                  <c:v>5642</c:v>
                </c:pt>
                <c:pt idx="29">
                  <c:v>More</c:v>
                </c:pt>
              </c:strCache>
            </c:strRef>
          </c:cat>
          <c:val>
            <c:numRef>
              <c:f>'Gr Living Area Histogram'!$L$3:$L$33</c:f>
              <c:numCache>
                <c:formatCode>General</c:formatCode>
                <c:ptCount val="31"/>
                <c:pt idx="0">
                  <c:v>2</c:v>
                </c:pt>
                <c:pt idx="1">
                  <c:v>15</c:v>
                </c:pt>
                <c:pt idx="2">
                  <c:v>98</c:v>
                </c:pt>
                <c:pt idx="3">
                  <c:v>176</c:v>
                </c:pt>
                <c:pt idx="4">
                  <c:v>200</c:v>
                </c:pt>
                <c:pt idx="5">
                  <c:v>205</c:v>
                </c:pt>
                <c:pt idx="6">
                  <c:v>209</c:v>
                </c:pt>
                <c:pt idx="7">
                  <c:v>209</c:v>
                </c:pt>
                <c:pt idx="8">
                  <c:v>121</c:v>
                </c:pt>
                <c:pt idx="9">
                  <c:v>78</c:v>
                </c:pt>
                <c:pt idx="10">
                  <c:v>48</c:v>
                </c:pt>
                <c:pt idx="11">
                  <c:v>37</c:v>
                </c:pt>
                <c:pt idx="12">
                  <c:v>25</c:v>
                </c:pt>
                <c:pt idx="13">
                  <c:v>14</c:v>
                </c:pt>
                <c:pt idx="14">
                  <c:v>3</c:v>
                </c:pt>
                <c:pt idx="15">
                  <c:v>8</c:v>
                </c:pt>
                <c:pt idx="16">
                  <c:v>2</c:v>
                </c:pt>
                <c:pt idx="17">
                  <c:v>4</c:v>
                </c:pt>
                <c:pt idx="18">
                  <c:v>0</c:v>
                </c:pt>
                <c:pt idx="19">
                  <c:v>0</c:v>
                </c:pt>
                <c:pt idx="20">
                  <c:v>0</c:v>
                </c:pt>
                <c:pt idx="21">
                  <c:v>1</c:v>
                </c:pt>
                <c:pt idx="22">
                  <c:v>1</c:v>
                </c:pt>
                <c:pt idx="23">
                  <c:v>1</c:v>
                </c:pt>
                <c:pt idx="24">
                  <c:v>0</c:v>
                </c:pt>
                <c:pt idx="25">
                  <c:v>0</c:v>
                </c:pt>
                <c:pt idx="26">
                  <c:v>0</c:v>
                </c:pt>
                <c:pt idx="27">
                  <c:v>0</c:v>
                </c:pt>
                <c:pt idx="28">
                  <c:v>0</c:v>
                </c:pt>
                <c:pt idx="29">
                  <c:v>1</c:v>
                </c:pt>
              </c:numCache>
            </c:numRef>
          </c:val>
          <c:extLst>
            <c:ext xmlns:c16="http://schemas.microsoft.com/office/drawing/2014/chart" uri="{C3380CC4-5D6E-409C-BE32-E72D297353CC}">
              <c16:uniqueId val="{00000000-8C08-41CB-B273-A332A9358FF2}"/>
            </c:ext>
          </c:extLst>
        </c:ser>
        <c:dLbls>
          <c:dLblPos val="outEnd"/>
          <c:showLegendKey val="0"/>
          <c:showVal val="1"/>
          <c:showCatName val="0"/>
          <c:showSerName val="0"/>
          <c:showPercent val="0"/>
          <c:showBubbleSize val="0"/>
        </c:dLbls>
        <c:gapWidth val="150"/>
        <c:axId val="1522261967"/>
        <c:axId val="1359758767"/>
      </c:barChart>
      <c:catAx>
        <c:axId val="1522261967"/>
        <c:scaling>
          <c:orientation val="minMax"/>
        </c:scaling>
        <c:delete val="0"/>
        <c:axPos val="b"/>
        <c:title>
          <c:tx>
            <c:rich>
              <a:bodyPr/>
              <a:lstStyle/>
              <a:p>
                <a:pPr>
                  <a:defRPr/>
                </a:pPr>
                <a:r>
                  <a:rPr lang="en-US"/>
                  <a:t>Bins</a:t>
                </a:r>
              </a:p>
            </c:rich>
          </c:tx>
          <c:overlay val="0"/>
        </c:title>
        <c:numFmt formatCode="General" sourceLinked="1"/>
        <c:majorTickMark val="out"/>
        <c:minorTickMark val="none"/>
        <c:tickLblPos val="nextTo"/>
        <c:crossAx val="1359758767"/>
        <c:crosses val="autoZero"/>
        <c:auto val="1"/>
        <c:lblAlgn val="ctr"/>
        <c:lblOffset val="100"/>
        <c:noMultiLvlLbl val="0"/>
      </c:catAx>
      <c:valAx>
        <c:axId val="1359758767"/>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1522261967"/>
        <c:crosses val="autoZero"/>
        <c:crossBetween val="between"/>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Cold months vs Hot Months</a:t>
            </a:r>
          </a:p>
        </c:rich>
      </c:tx>
      <c:layout>
        <c:manualLayout>
          <c:xMode val="edge"/>
          <c:yMode val="edge"/>
          <c:x val="0.4543728637131923"/>
          <c:y val="1.458828862909908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010729012691721E-2"/>
          <c:y val="2.5310680771486904E-2"/>
          <c:w val="0.90362413096349048"/>
          <c:h val="0.84777905749700189"/>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[2]Sheet1!$B$6:$C$6</c:f>
                <c:numCache>
                  <c:formatCode>General</c:formatCode>
                  <c:ptCount val="2"/>
                  <c:pt idx="0">
                    <c:v>8160.5809775162534</c:v>
                  </c:pt>
                  <c:pt idx="1">
                    <c:v>4701.8017620466599</c:v>
                  </c:pt>
                </c:numCache>
              </c:numRef>
            </c:plus>
            <c:minus>
              <c:numRef>
                <c:f>[2]Sheet1!$B$7:$C$7</c:f>
                <c:numCache>
                  <c:formatCode>General</c:formatCode>
                  <c:ptCount val="2"/>
                  <c:pt idx="0">
                    <c:v>8160.5809775162534</c:v>
                  </c:pt>
                  <c:pt idx="1">
                    <c:v>4701.8017620466599</c:v>
                  </c:pt>
                </c:numCache>
              </c:numRef>
            </c:minus>
            <c:spPr>
              <a:noFill/>
              <a:ln w="9525" cap="flat" cmpd="sng" algn="ctr">
                <a:solidFill>
                  <a:schemeClr val="tx1">
                    <a:lumMod val="65000"/>
                    <a:lumOff val="35000"/>
                  </a:schemeClr>
                </a:solidFill>
                <a:round/>
              </a:ln>
              <a:effectLst/>
            </c:spPr>
          </c:errBars>
          <c:cat>
            <c:strRef>
              <c:f>Hypotheses!$P$15:$Q$15</c:f>
              <c:strCache>
                <c:ptCount val="2"/>
                <c:pt idx="0">
                  <c:v>Cold Months</c:v>
                </c:pt>
                <c:pt idx="1">
                  <c:v>Hot monts</c:v>
                </c:pt>
              </c:strCache>
            </c:strRef>
          </c:cat>
          <c:val>
            <c:numRef>
              <c:f>Hypotheses!$P$16:$Q$16</c:f>
              <c:numCache>
                <c:formatCode>_("$"* #,##0_);_("$"* \(#,##0\);_("$"* "-"??_);_(@_)</c:formatCode>
                <c:ptCount val="2"/>
                <c:pt idx="0">
                  <c:v>185943.11</c:v>
                </c:pt>
                <c:pt idx="1">
                  <c:v>179026.13396226414</c:v>
                </c:pt>
              </c:numCache>
            </c:numRef>
          </c:val>
          <c:extLst>
            <c:ext xmlns:c16="http://schemas.microsoft.com/office/drawing/2014/chart" uri="{C3380CC4-5D6E-409C-BE32-E72D297353CC}">
              <c16:uniqueId val="{00000000-89E3-41C3-8E40-E0F31C69D979}"/>
            </c:ext>
          </c:extLst>
        </c:ser>
        <c:dLbls>
          <c:dLblPos val="outEnd"/>
          <c:showLegendKey val="0"/>
          <c:showVal val="1"/>
          <c:showCatName val="0"/>
          <c:showSerName val="0"/>
          <c:showPercent val="0"/>
          <c:showBubbleSize val="0"/>
        </c:dLbls>
        <c:gapWidth val="219"/>
        <c:overlap val="-27"/>
        <c:axId val="659682176"/>
        <c:axId val="1322806416"/>
      </c:barChart>
      <c:catAx>
        <c:axId val="65968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22806416"/>
        <c:crosses val="autoZero"/>
        <c:auto val="1"/>
        <c:lblAlgn val="ctr"/>
        <c:lblOffset val="100"/>
        <c:noMultiLvlLbl val="0"/>
      </c:catAx>
      <c:valAx>
        <c:axId val="13228064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59682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baseline="0" dirty="0">
                <a:effectLst/>
              </a:rPr>
              <a:t>1 Story VS 2 story</a:t>
            </a:r>
            <a:endParaRPr lang="en-US" sz="1800" dirty="0">
              <a:effectLst/>
            </a:endParaRPr>
          </a:p>
        </c:rich>
      </c:tx>
      <c:layout>
        <c:manualLayout>
          <c:xMode val="edge"/>
          <c:yMode val="edge"/>
          <c:x val="0.48468248414411386"/>
          <c:y val="2.7544679984255371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103283691550005E-2"/>
          <c:y val="3.9199229309518302E-2"/>
          <c:w val="0.90879274428512302"/>
          <c:h val="0.88615065988075148"/>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[2]Sheet1!$G$6:$H$6</c:f>
                <c:numCache>
                  <c:formatCode>General</c:formatCode>
                  <c:ptCount val="2"/>
                  <c:pt idx="0">
                    <c:v>5613.1090297888168</c:v>
                  </c:pt>
                  <c:pt idx="1">
                    <c:v>8126.3627613099652</c:v>
                  </c:pt>
                </c:numCache>
              </c:numRef>
            </c:plus>
            <c:minus>
              <c:numRef>
                <c:f>[2]Sheet1!$G$7:$H$7</c:f>
                <c:numCache>
                  <c:formatCode>General</c:formatCode>
                  <c:ptCount val="2"/>
                  <c:pt idx="0">
                    <c:v>5613.1090297888168</c:v>
                  </c:pt>
                  <c:pt idx="1">
                    <c:v>8126.3627613099652</c:v>
                  </c:pt>
                </c:numCache>
              </c:numRef>
            </c:minus>
            <c:spPr>
              <a:noFill/>
              <a:ln w="9525" cap="flat" cmpd="sng" algn="ctr">
                <a:solidFill>
                  <a:schemeClr val="tx1">
                    <a:lumMod val="65000"/>
                    <a:lumOff val="35000"/>
                  </a:schemeClr>
                </a:solidFill>
                <a:round/>
              </a:ln>
              <a:effectLst/>
            </c:spPr>
          </c:errBars>
          <c:cat>
            <c:strRef>
              <c:f>Hypotheses!$AH$15:$AI$15</c:f>
              <c:strCache>
                <c:ptCount val="2"/>
                <c:pt idx="0">
                  <c:v>1 Story</c:v>
                </c:pt>
                <c:pt idx="1">
                  <c:v>2 Story</c:v>
                </c:pt>
              </c:strCache>
            </c:strRef>
          </c:cat>
          <c:val>
            <c:numRef>
              <c:f>Hypotheses!$AH$16:$AI$16</c:f>
              <c:numCache>
                <c:formatCode>_("$"* #,##0_);_("$"* \(#,##0\);_("$"* "-"??_);_(@_)</c:formatCode>
                <c:ptCount val="2"/>
                <c:pt idx="0">
                  <c:v>175985.47796143251</c:v>
                </c:pt>
                <c:pt idx="1">
                  <c:v>210051.76404494382</c:v>
                </c:pt>
              </c:numCache>
            </c:numRef>
          </c:val>
          <c:extLst>
            <c:ext xmlns:c16="http://schemas.microsoft.com/office/drawing/2014/chart" uri="{C3380CC4-5D6E-409C-BE32-E72D297353CC}">
              <c16:uniqueId val="{00000000-55C6-439C-AC83-7816327C48D8}"/>
            </c:ext>
          </c:extLst>
        </c:ser>
        <c:dLbls>
          <c:dLblPos val="outEnd"/>
          <c:showLegendKey val="0"/>
          <c:showVal val="1"/>
          <c:showCatName val="0"/>
          <c:showSerName val="0"/>
          <c:showPercent val="0"/>
          <c:showBubbleSize val="0"/>
        </c:dLbls>
        <c:gapWidth val="219"/>
        <c:overlap val="-27"/>
        <c:axId val="659682176"/>
        <c:axId val="1322806416"/>
      </c:barChart>
      <c:catAx>
        <c:axId val="65968217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dirty="0"/>
                  <a:t>Mean</a:t>
                </a:r>
              </a:p>
            </c:rich>
          </c:tx>
          <c:layout>
            <c:manualLayout>
              <c:xMode val="edge"/>
              <c:yMode val="edge"/>
              <c:x val="0.50832723709718253"/>
              <c:y val="0.9449292104251509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22806416"/>
        <c:crosses val="autoZero"/>
        <c:auto val="1"/>
        <c:lblAlgn val="ctr"/>
        <c:lblOffset val="100"/>
        <c:noMultiLvlLbl val="0"/>
      </c:catAx>
      <c:valAx>
        <c:axId val="132280641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59682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baseline="0">
                <a:effectLst/>
              </a:rPr>
              <a:t>0-2 Cars VS 3-4 Cars</a:t>
            </a:r>
            <a:endParaRPr lang="en-US" sz="1600">
              <a:effectLst/>
            </a:endParaRPr>
          </a:p>
        </c:rich>
      </c:tx>
      <c:layout>
        <c:manualLayout>
          <c:xMode val="edge"/>
          <c:yMode val="edge"/>
          <c:x val="0.4403555889888911"/>
          <c:y val="2.85059034716038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[2]Sheet1!$L$6:$M$6</c:f>
                <c:numCache>
                  <c:formatCode>General</c:formatCode>
                  <c:ptCount val="2"/>
                  <c:pt idx="0">
                    <c:v>2984.4827437965746</c:v>
                  </c:pt>
                  <c:pt idx="1">
                    <c:v>15522.208669434174</c:v>
                  </c:pt>
                </c:numCache>
              </c:numRef>
            </c:plus>
            <c:minus>
              <c:numRef>
                <c:f>[2]Sheet1!$L$7:$M$7</c:f>
                <c:numCache>
                  <c:formatCode>General</c:formatCode>
                  <c:ptCount val="2"/>
                  <c:pt idx="0">
                    <c:v>2984.4827437965746</c:v>
                  </c:pt>
                  <c:pt idx="1">
                    <c:v>15522.208669434174</c:v>
                  </c:pt>
                </c:numCache>
              </c:numRef>
            </c:minus>
            <c:spPr>
              <a:noFill/>
              <a:ln w="9525" cap="flat" cmpd="sng" algn="ctr">
                <a:solidFill>
                  <a:schemeClr val="tx1">
                    <a:lumMod val="65000"/>
                    <a:lumOff val="35000"/>
                  </a:schemeClr>
                </a:solidFill>
                <a:round/>
              </a:ln>
              <a:effectLst/>
            </c:spPr>
          </c:errBars>
          <c:cat>
            <c:strRef>
              <c:f>Hypotheses!$BB$16:$BC$16</c:f>
              <c:strCache>
                <c:ptCount val="2"/>
                <c:pt idx="0">
                  <c:v>0-2 Cars</c:v>
                </c:pt>
                <c:pt idx="1">
                  <c:v>3-4 Cars</c:v>
                </c:pt>
              </c:strCache>
            </c:strRef>
          </c:cat>
          <c:val>
            <c:numRef>
              <c:f>Hypotheses!$BB$17:$BC$17</c:f>
              <c:numCache>
                <c:formatCode>_("$"* #,##0_);_("$"* \(#,##0\);_("$"* "-"??_);_(@_)</c:formatCode>
                <c:ptCount val="2"/>
                <c:pt idx="0">
                  <c:v>162588.3273155416</c:v>
                </c:pt>
                <c:pt idx="1">
                  <c:v>306491.48924731184</c:v>
                </c:pt>
              </c:numCache>
            </c:numRef>
          </c:val>
          <c:extLst>
            <c:ext xmlns:c16="http://schemas.microsoft.com/office/drawing/2014/chart" uri="{C3380CC4-5D6E-409C-BE32-E72D297353CC}">
              <c16:uniqueId val="{00000000-8263-4BC8-9715-6FE775B5CB71}"/>
            </c:ext>
          </c:extLst>
        </c:ser>
        <c:dLbls>
          <c:showLegendKey val="0"/>
          <c:showVal val="0"/>
          <c:showCatName val="0"/>
          <c:showSerName val="0"/>
          <c:showPercent val="0"/>
          <c:showBubbleSize val="0"/>
        </c:dLbls>
        <c:gapWidth val="219"/>
        <c:overlap val="-27"/>
        <c:axId val="1339997360"/>
        <c:axId val="957793392"/>
      </c:barChart>
      <c:catAx>
        <c:axId val="1339997360"/>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Mean</a:t>
                </a: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957793392"/>
        <c:crosses val="autoZero"/>
        <c:auto val="1"/>
        <c:lblAlgn val="ctr"/>
        <c:lblOffset val="100"/>
        <c:noMultiLvlLbl val="0"/>
      </c:catAx>
      <c:valAx>
        <c:axId val="95779339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339997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dirty="0">
                <a:effectLst/>
              </a:rPr>
              <a:t>Average Rate VS Good Rate</a:t>
            </a:r>
            <a:endParaRPr lang="en-US" sz="1100" dirty="0">
              <a:effectLst/>
            </a:endParaRPr>
          </a:p>
        </c:rich>
      </c:tx>
      <c:layout>
        <c:manualLayout>
          <c:xMode val="edge"/>
          <c:yMode val="edge"/>
          <c:x val="0.43562518186391214"/>
          <c:y val="3.00427875640515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921773751600959E-2"/>
          <c:y val="8.1744739569427738E-2"/>
          <c:w val="0.91283705132693582"/>
          <c:h val="0.80909997729624894"/>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cust"/>
            <c:noEndCap val="0"/>
            <c:plus>
              <c:numRef>
                <c:f>[2]Sheet1!$P$6:$Q$6</c:f>
                <c:numCache>
                  <c:formatCode>General</c:formatCode>
                  <c:ptCount val="2"/>
                  <c:pt idx="0">
                    <c:v>2444.05684108381</c:v>
                  </c:pt>
                  <c:pt idx="1">
                    <c:v>7107.4759535901894</c:v>
                  </c:pt>
                </c:numCache>
              </c:numRef>
            </c:plus>
            <c:minus>
              <c:numRef>
                <c:f>[2]Sheet1!$P$7:$Q$7</c:f>
                <c:numCache>
                  <c:formatCode>General</c:formatCode>
                  <c:ptCount val="2"/>
                  <c:pt idx="0">
                    <c:v>2444.05684108381</c:v>
                  </c:pt>
                  <c:pt idx="1">
                    <c:v>7107.4759535901894</c:v>
                  </c:pt>
                </c:numCache>
              </c:numRef>
            </c:minus>
            <c:spPr>
              <a:noFill/>
              <a:ln w="9525" cap="flat" cmpd="sng" algn="ctr">
                <a:solidFill>
                  <a:schemeClr val="tx1">
                    <a:lumMod val="65000"/>
                    <a:lumOff val="35000"/>
                  </a:schemeClr>
                </a:solidFill>
                <a:round/>
              </a:ln>
              <a:effectLst/>
            </c:spPr>
          </c:errBars>
          <c:cat>
            <c:strRef>
              <c:f>Hypotheses!$BV$17:$BW$17</c:f>
              <c:strCache>
                <c:ptCount val="2"/>
                <c:pt idx="0">
                  <c:v>1-6 Rate</c:v>
                </c:pt>
                <c:pt idx="1">
                  <c:v>7-10 Rate</c:v>
                </c:pt>
              </c:strCache>
            </c:strRef>
          </c:cat>
          <c:val>
            <c:numRef>
              <c:f>Hypotheses!$BV$18:$BW$18</c:f>
              <c:numCache>
                <c:formatCode>_("$"* #,##0_);_("$"* \(#,##0\);_("$"* "-"??_);_(@_)</c:formatCode>
                <c:ptCount val="2"/>
                <c:pt idx="0">
                  <c:v>140383.97587719298</c:v>
                </c:pt>
                <c:pt idx="1">
                  <c:v>248384.59854014599</c:v>
                </c:pt>
              </c:numCache>
            </c:numRef>
          </c:val>
          <c:extLst>
            <c:ext xmlns:c16="http://schemas.microsoft.com/office/drawing/2014/chart" uri="{C3380CC4-5D6E-409C-BE32-E72D297353CC}">
              <c16:uniqueId val="{00000000-74EB-4AB4-AECF-6B1711A37538}"/>
            </c:ext>
          </c:extLst>
        </c:ser>
        <c:dLbls>
          <c:dLblPos val="outEnd"/>
          <c:showLegendKey val="0"/>
          <c:showVal val="1"/>
          <c:showCatName val="0"/>
          <c:showSerName val="0"/>
          <c:showPercent val="0"/>
          <c:showBubbleSize val="0"/>
        </c:dLbls>
        <c:gapWidth val="219"/>
        <c:overlap val="-27"/>
        <c:axId val="1130165472"/>
        <c:axId val="1346327552"/>
      </c:barChart>
      <c:catAx>
        <c:axId val="113016547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Mean</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346327552"/>
        <c:crosses val="autoZero"/>
        <c:auto val="1"/>
        <c:lblAlgn val="ctr"/>
        <c:lblOffset val="100"/>
        <c:noMultiLvlLbl val="0"/>
      </c:catAx>
      <c:valAx>
        <c:axId val="134632755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30165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1-25T16:23:27.527" idx="1">
    <p:pos x="10" y="10"/>
    <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B4CD1-DF3C-4CDE-806A-FA9FEAB1ECC5}"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1D9E2793-967F-4AA4-8FCA-166770F3BBDA}">
      <dgm:prSet/>
      <dgm:spPr/>
      <dgm:t>
        <a:bodyPr/>
        <a:lstStyle/>
        <a:p>
          <a:r>
            <a:rPr lang="en-US" dirty="0"/>
            <a:t>Overview of Data about house pricing for multiple decades</a:t>
          </a:r>
        </a:p>
      </dgm:t>
    </dgm:pt>
    <dgm:pt modelId="{0C083066-2A44-4EA8-9E3D-A911B442325D}" type="parTrans" cxnId="{F7EC825C-4618-4C6F-83AF-1A9FB17DA93B}">
      <dgm:prSet/>
      <dgm:spPr/>
      <dgm:t>
        <a:bodyPr/>
        <a:lstStyle/>
        <a:p>
          <a:endParaRPr lang="en-US"/>
        </a:p>
      </dgm:t>
    </dgm:pt>
    <dgm:pt modelId="{DEAA2ED0-CFB9-430A-97D4-473518214DEF}" type="sibTrans" cxnId="{F7EC825C-4618-4C6F-83AF-1A9FB17DA93B}">
      <dgm:prSet/>
      <dgm:spPr/>
      <dgm:t>
        <a:bodyPr/>
        <a:lstStyle/>
        <a:p>
          <a:endParaRPr lang="en-US"/>
        </a:p>
      </dgm:t>
    </dgm:pt>
    <dgm:pt modelId="{52DD0F2C-29E0-41DB-96F7-A14EB0FFA3DE}">
      <dgm:prSet/>
      <dgm:spPr/>
      <dgm:t>
        <a:bodyPr/>
        <a:lstStyle/>
        <a:p>
          <a:r>
            <a:rPr lang="en-US" dirty="0"/>
            <a:t>Key Insights, Decision-Making Steps</a:t>
          </a:r>
        </a:p>
      </dgm:t>
    </dgm:pt>
    <dgm:pt modelId="{B10C01E8-4F78-4866-9878-6ED7F2098008}" type="parTrans" cxnId="{79A6E70A-9B6B-4018-AB4C-1E61AA2ED63D}">
      <dgm:prSet/>
      <dgm:spPr/>
      <dgm:t>
        <a:bodyPr/>
        <a:lstStyle/>
        <a:p>
          <a:endParaRPr lang="en-US"/>
        </a:p>
      </dgm:t>
    </dgm:pt>
    <dgm:pt modelId="{D41682EF-4BE8-4FEA-8C2A-956C0A6FF3B3}" type="sibTrans" cxnId="{79A6E70A-9B6B-4018-AB4C-1E61AA2ED63D}">
      <dgm:prSet/>
      <dgm:spPr/>
      <dgm:t>
        <a:bodyPr/>
        <a:lstStyle/>
        <a:p>
          <a:endParaRPr lang="en-US"/>
        </a:p>
      </dgm:t>
    </dgm:pt>
    <dgm:pt modelId="{F0C5FA57-353D-4942-96DF-105BBA3089DF}">
      <dgm:prSet/>
      <dgm:spPr/>
      <dgm:t>
        <a:bodyPr/>
        <a:lstStyle/>
        <a:p>
          <a:r>
            <a:rPr lang="en-US" b="0" i="0" dirty="0"/>
            <a:t>Ho: </a:t>
          </a:r>
          <a:r>
            <a:rPr lang="el-GR" b="0" i="0" dirty="0"/>
            <a:t>μ1 - μ2 = 0</a:t>
          </a:r>
          <a:r>
            <a:rPr lang="en-US" b="0" i="0" dirty="0"/>
            <a:t>,</a:t>
          </a:r>
        </a:p>
        <a:p>
          <a:r>
            <a:rPr lang="en-US" b="0" i="0" dirty="0"/>
            <a:t>Ha: </a:t>
          </a:r>
          <a:r>
            <a:rPr lang="el-GR" b="0" i="0" dirty="0"/>
            <a:t>μ1 - μ2 ≠ 0</a:t>
          </a:r>
          <a:r>
            <a:rPr lang="el-GR" dirty="0"/>
            <a:t> </a:t>
          </a:r>
          <a:endParaRPr lang="en-US" dirty="0"/>
        </a:p>
      </dgm:t>
    </dgm:pt>
    <dgm:pt modelId="{DBB80735-E36B-4D0E-B655-C15B636BCE2D}" type="parTrans" cxnId="{0E618369-A89E-40D3-ACA5-646F09AD8E32}">
      <dgm:prSet/>
      <dgm:spPr/>
      <dgm:t>
        <a:bodyPr/>
        <a:lstStyle/>
        <a:p>
          <a:endParaRPr lang="en-US"/>
        </a:p>
      </dgm:t>
    </dgm:pt>
    <dgm:pt modelId="{90D05F92-E825-427E-95A1-717E90BEB3D4}" type="sibTrans" cxnId="{0E618369-A89E-40D3-ACA5-646F09AD8E32}">
      <dgm:prSet/>
      <dgm:spPr/>
      <dgm:t>
        <a:bodyPr/>
        <a:lstStyle/>
        <a:p>
          <a:endParaRPr lang="en-US"/>
        </a:p>
      </dgm:t>
    </dgm:pt>
    <dgm:pt modelId="{875D8D50-2684-41D2-92C5-FFCF1583E108}" type="pres">
      <dgm:prSet presAssocID="{3B4B4CD1-DF3C-4CDE-806A-FA9FEAB1ECC5}" presName="root" presStyleCnt="0">
        <dgm:presLayoutVars>
          <dgm:dir/>
          <dgm:resizeHandles val="exact"/>
        </dgm:presLayoutVars>
      </dgm:prSet>
      <dgm:spPr/>
    </dgm:pt>
    <dgm:pt modelId="{3EC4F8C4-BA66-465D-9A4C-968DD03858EE}" type="pres">
      <dgm:prSet presAssocID="{3B4B4CD1-DF3C-4CDE-806A-FA9FEAB1ECC5}" presName="container" presStyleCnt="0">
        <dgm:presLayoutVars>
          <dgm:dir/>
          <dgm:resizeHandles val="exact"/>
        </dgm:presLayoutVars>
      </dgm:prSet>
      <dgm:spPr/>
    </dgm:pt>
    <dgm:pt modelId="{5F56615B-1A7C-47FF-9983-BC76E38F42AA}" type="pres">
      <dgm:prSet presAssocID="{1D9E2793-967F-4AA4-8FCA-166770F3BBDA}" presName="compNode" presStyleCnt="0"/>
      <dgm:spPr/>
    </dgm:pt>
    <dgm:pt modelId="{3A47FF54-4C99-4AED-B341-64972461D8A5}" type="pres">
      <dgm:prSet presAssocID="{1D9E2793-967F-4AA4-8FCA-166770F3BBDA}" presName="iconBgRect" presStyleLbl="bgShp" presStyleIdx="0" presStyleCnt="3"/>
      <dgm:spPr/>
    </dgm:pt>
    <dgm:pt modelId="{61CD35D7-4766-4FDD-BB69-D7CC343830B0}" type="pres">
      <dgm:prSet presAssocID="{1D9E2793-967F-4AA4-8FCA-166770F3BB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85DC482-4287-4F50-A1CC-D1C29BFB8783}" type="pres">
      <dgm:prSet presAssocID="{1D9E2793-967F-4AA4-8FCA-166770F3BBDA}" presName="spaceRect" presStyleCnt="0"/>
      <dgm:spPr/>
    </dgm:pt>
    <dgm:pt modelId="{2F3D8141-9D3D-4E48-A856-15A652D3544B}" type="pres">
      <dgm:prSet presAssocID="{1D9E2793-967F-4AA4-8FCA-166770F3BBDA}" presName="textRect" presStyleLbl="revTx" presStyleIdx="0" presStyleCnt="3">
        <dgm:presLayoutVars>
          <dgm:chMax val="1"/>
          <dgm:chPref val="1"/>
        </dgm:presLayoutVars>
      </dgm:prSet>
      <dgm:spPr/>
    </dgm:pt>
    <dgm:pt modelId="{5FD7498F-C196-4638-BAD1-1E1E53436188}" type="pres">
      <dgm:prSet presAssocID="{DEAA2ED0-CFB9-430A-97D4-473518214DEF}" presName="sibTrans" presStyleLbl="sibTrans2D1" presStyleIdx="0" presStyleCnt="0"/>
      <dgm:spPr/>
    </dgm:pt>
    <dgm:pt modelId="{5DB245FD-9594-4D78-BAD1-588189C0BE7E}" type="pres">
      <dgm:prSet presAssocID="{52DD0F2C-29E0-41DB-96F7-A14EB0FFA3DE}" presName="compNode" presStyleCnt="0"/>
      <dgm:spPr/>
    </dgm:pt>
    <dgm:pt modelId="{E6CC9793-FB10-478C-B492-0E6FF77CE285}" type="pres">
      <dgm:prSet presAssocID="{52DD0F2C-29E0-41DB-96F7-A14EB0FFA3DE}" presName="iconBgRect" presStyleLbl="bgShp" presStyleIdx="1" presStyleCnt="3"/>
      <dgm:spPr/>
    </dgm:pt>
    <dgm:pt modelId="{746465BE-3538-42E5-8710-F759880329E7}" type="pres">
      <dgm:prSet presAssocID="{52DD0F2C-29E0-41DB-96F7-A14EB0FFA3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5D0AA0A2-9E31-497D-AC8C-7368ADCDACE7}" type="pres">
      <dgm:prSet presAssocID="{52DD0F2C-29E0-41DB-96F7-A14EB0FFA3DE}" presName="spaceRect" presStyleCnt="0"/>
      <dgm:spPr/>
    </dgm:pt>
    <dgm:pt modelId="{C826F4C5-B55E-48FA-A9D2-0AAFB59BE05A}" type="pres">
      <dgm:prSet presAssocID="{52DD0F2C-29E0-41DB-96F7-A14EB0FFA3DE}" presName="textRect" presStyleLbl="revTx" presStyleIdx="1" presStyleCnt="3">
        <dgm:presLayoutVars>
          <dgm:chMax val="1"/>
          <dgm:chPref val="1"/>
        </dgm:presLayoutVars>
      </dgm:prSet>
      <dgm:spPr/>
    </dgm:pt>
    <dgm:pt modelId="{11F51F3D-C2F1-41C5-A0EB-764DDD765A4A}" type="pres">
      <dgm:prSet presAssocID="{D41682EF-4BE8-4FEA-8C2A-956C0A6FF3B3}" presName="sibTrans" presStyleLbl="sibTrans2D1" presStyleIdx="0" presStyleCnt="0"/>
      <dgm:spPr/>
    </dgm:pt>
    <dgm:pt modelId="{B0A75EFE-7B36-4B5C-809F-ED94A9B37DB6}" type="pres">
      <dgm:prSet presAssocID="{F0C5FA57-353D-4942-96DF-105BBA3089DF}" presName="compNode" presStyleCnt="0"/>
      <dgm:spPr/>
    </dgm:pt>
    <dgm:pt modelId="{89FAC3E2-E1AF-4357-885E-838950EB71B8}" type="pres">
      <dgm:prSet presAssocID="{F0C5FA57-353D-4942-96DF-105BBA3089DF}" presName="iconBgRect" presStyleLbl="bgShp" presStyleIdx="2" presStyleCnt="3"/>
      <dgm:spPr/>
    </dgm:pt>
    <dgm:pt modelId="{D7A987B3-826F-410C-ACBF-2D0E1D13E1A5}" type="pres">
      <dgm:prSet presAssocID="{F0C5FA57-353D-4942-96DF-105BBA3089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D16ACBD-A5AC-4793-B180-C564FCD50656}" type="pres">
      <dgm:prSet presAssocID="{F0C5FA57-353D-4942-96DF-105BBA3089DF}" presName="spaceRect" presStyleCnt="0"/>
      <dgm:spPr/>
    </dgm:pt>
    <dgm:pt modelId="{F4D58C9D-D943-4D35-A4DB-CACC9BF851F9}" type="pres">
      <dgm:prSet presAssocID="{F0C5FA57-353D-4942-96DF-105BBA3089DF}" presName="textRect" presStyleLbl="revTx" presStyleIdx="2" presStyleCnt="3">
        <dgm:presLayoutVars>
          <dgm:chMax val="1"/>
          <dgm:chPref val="1"/>
        </dgm:presLayoutVars>
      </dgm:prSet>
      <dgm:spPr/>
    </dgm:pt>
  </dgm:ptLst>
  <dgm:cxnLst>
    <dgm:cxn modelId="{12EF4100-939D-43DE-A84A-0C87DECF805E}" type="presOf" srcId="{DEAA2ED0-CFB9-430A-97D4-473518214DEF}" destId="{5FD7498F-C196-4638-BAD1-1E1E53436188}" srcOrd="0" destOrd="0" presId="urn:microsoft.com/office/officeart/2018/2/layout/IconCircleList"/>
    <dgm:cxn modelId="{66782B08-24DB-47C7-BA09-A9BCDB42555E}" type="presOf" srcId="{D41682EF-4BE8-4FEA-8C2A-956C0A6FF3B3}" destId="{11F51F3D-C2F1-41C5-A0EB-764DDD765A4A}" srcOrd="0" destOrd="0" presId="urn:microsoft.com/office/officeart/2018/2/layout/IconCircleList"/>
    <dgm:cxn modelId="{79A6E70A-9B6B-4018-AB4C-1E61AA2ED63D}" srcId="{3B4B4CD1-DF3C-4CDE-806A-FA9FEAB1ECC5}" destId="{52DD0F2C-29E0-41DB-96F7-A14EB0FFA3DE}" srcOrd="1" destOrd="0" parTransId="{B10C01E8-4F78-4866-9878-6ED7F2098008}" sibTransId="{D41682EF-4BE8-4FEA-8C2A-956C0A6FF3B3}"/>
    <dgm:cxn modelId="{F7EC825C-4618-4C6F-83AF-1A9FB17DA93B}" srcId="{3B4B4CD1-DF3C-4CDE-806A-FA9FEAB1ECC5}" destId="{1D9E2793-967F-4AA4-8FCA-166770F3BBDA}" srcOrd="0" destOrd="0" parTransId="{0C083066-2A44-4EA8-9E3D-A911B442325D}" sibTransId="{DEAA2ED0-CFB9-430A-97D4-473518214DEF}"/>
    <dgm:cxn modelId="{450A2F61-80CF-40EE-8D85-AE175E68D67D}" type="presOf" srcId="{52DD0F2C-29E0-41DB-96F7-A14EB0FFA3DE}" destId="{C826F4C5-B55E-48FA-A9D2-0AAFB59BE05A}" srcOrd="0" destOrd="0" presId="urn:microsoft.com/office/officeart/2018/2/layout/IconCircleList"/>
    <dgm:cxn modelId="{0E618369-A89E-40D3-ACA5-646F09AD8E32}" srcId="{3B4B4CD1-DF3C-4CDE-806A-FA9FEAB1ECC5}" destId="{F0C5FA57-353D-4942-96DF-105BBA3089DF}" srcOrd="2" destOrd="0" parTransId="{DBB80735-E36B-4D0E-B655-C15B636BCE2D}" sibTransId="{90D05F92-E825-427E-95A1-717E90BEB3D4}"/>
    <dgm:cxn modelId="{55076051-7A7E-4CBA-96F9-341FB66D744A}" type="presOf" srcId="{3B4B4CD1-DF3C-4CDE-806A-FA9FEAB1ECC5}" destId="{875D8D50-2684-41D2-92C5-FFCF1583E108}" srcOrd="0" destOrd="0" presId="urn:microsoft.com/office/officeart/2018/2/layout/IconCircleList"/>
    <dgm:cxn modelId="{9D2DE19C-C72F-498A-98BE-418227C5239B}" type="presOf" srcId="{1D9E2793-967F-4AA4-8FCA-166770F3BBDA}" destId="{2F3D8141-9D3D-4E48-A856-15A652D3544B}" srcOrd="0" destOrd="0" presId="urn:microsoft.com/office/officeart/2018/2/layout/IconCircleList"/>
    <dgm:cxn modelId="{680CEDFC-0139-4908-B2E9-DABB319840C3}" type="presOf" srcId="{F0C5FA57-353D-4942-96DF-105BBA3089DF}" destId="{F4D58C9D-D943-4D35-A4DB-CACC9BF851F9}" srcOrd="0" destOrd="0" presId="urn:microsoft.com/office/officeart/2018/2/layout/IconCircleList"/>
    <dgm:cxn modelId="{C30D1D29-6EDC-4CA1-AE41-2DE5ABF95750}" type="presParOf" srcId="{875D8D50-2684-41D2-92C5-FFCF1583E108}" destId="{3EC4F8C4-BA66-465D-9A4C-968DD03858EE}" srcOrd="0" destOrd="0" presId="urn:microsoft.com/office/officeart/2018/2/layout/IconCircleList"/>
    <dgm:cxn modelId="{25AE1F89-33E3-416F-8F58-2A75254763C0}" type="presParOf" srcId="{3EC4F8C4-BA66-465D-9A4C-968DD03858EE}" destId="{5F56615B-1A7C-47FF-9983-BC76E38F42AA}" srcOrd="0" destOrd="0" presId="urn:microsoft.com/office/officeart/2018/2/layout/IconCircleList"/>
    <dgm:cxn modelId="{FEEA004D-9C96-4CF4-BDC5-84785A370823}" type="presParOf" srcId="{5F56615B-1A7C-47FF-9983-BC76E38F42AA}" destId="{3A47FF54-4C99-4AED-B341-64972461D8A5}" srcOrd="0" destOrd="0" presId="urn:microsoft.com/office/officeart/2018/2/layout/IconCircleList"/>
    <dgm:cxn modelId="{B9B01314-4773-4AF7-AD8D-54BABAB286E3}" type="presParOf" srcId="{5F56615B-1A7C-47FF-9983-BC76E38F42AA}" destId="{61CD35D7-4766-4FDD-BB69-D7CC343830B0}" srcOrd="1" destOrd="0" presId="urn:microsoft.com/office/officeart/2018/2/layout/IconCircleList"/>
    <dgm:cxn modelId="{0E409D17-7AE1-4B5E-AD16-188FCA59C9EF}" type="presParOf" srcId="{5F56615B-1A7C-47FF-9983-BC76E38F42AA}" destId="{385DC482-4287-4F50-A1CC-D1C29BFB8783}" srcOrd="2" destOrd="0" presId="urn:microsoft.com/office/officeart/2018/2/layout/IconCircleList"/>
    <dgm:cxn modelId="{7F79C22B-5120-4B14-B576-5FE2BB6648A7}" type="presParOf" srcId="{5F56615B-1A7C-47FF-9983-BC76E38F42AA}" destId="{2F3D8141-9D3D-4E48-A856-15A652D3544B}" srcOrd="3" destOrd="0" presId="urn:microsoft.com/office/officeart/2018/2/layout/IconCircleList"/>
    <dgm:cxn modelId="{63BD3DEB-2FB4-4608-B12C-82C51222155D}" type="presParOf" srcId="{3EC4F8C4-BA66-465D-9A4C-968DD03858EE}" destId="{5FD7498F-C196-4638-BAD1-1E1E53436188}" srcOrd="1" destOrd="0" presId="urn:microsoft.com/office/officeart/2018/2/layout/IconCircleList"/>
    <dgm:cxn modelId="{B9759338-2051-4890-AE8D-A3A3A5B97C07}" type="presParOf" srcId="{3EC4F8C4-BA66-465D-9A4C-968DD03858EE}" destId="{5DB245FD-9594-4D78-BAD1-588189C0BE7E}" srcOrd="2" destOrd="0" presId="urn:microsoft.com/office/officeart/2018/2/layout/IconCircleList"/>
    <dgm:cxn modelId="{447A80BD-4C78-4C3A-8740-BD3D51EC7AC0}" type="presParOf" srcId="{5DB245FD-9594-4D78-BAD1-588189C0BE7E}" destId="{E6CC9793-FB10-478C-B492-0E6FF77CE285}" srcOrd="0" destOrd="0" presId="urn:microsoft.com/office/officeart/2018/2/layout/IconCircleList"/>
    <dgm:cxn modelId="{B34AB676-0D7C-4786-A783-863AD0D23D65}" type="presParOf" srcId="{5DB245FD-9594-4D78-BAD1-588189C0BE7E}" destId="{746465BE-3538-42E5-8710-F759880329E7}" srcOrd="1" destOrd="0" presId="urn:microsoft.com/office/officeart/2018/2/layout/IconCircleList"/>
    <dgm:cxn modelId="{C8A0EFE3-AF2C-4382-968A-05C4963372D0}" type="presParOf" srcId="{5DB245FD-9594-4D78-BAD1-588189C0BE7E}" destId="{5D0AA0A2-9E31-497D-AC8C-7368ADCDACE7}" srcOrd="2" destOrd="0" presId="urn:microsoft.com/office/officeart/2018/2/layout/IconCircleList"/>
    <dgm:cxn modelId="{FB7F4BA6-365A-4162-A95F-1CF534CA1CA1}" type="presParOf" srcId="{5DB245FD-9594-4D78-BAD1-588189C0BE7E}" destId="{C826F4C5-B55E-48FA-A9D2-0AAFB59BE05A}" srcOrd="3" destOrd="0" presId="urn:microsoft.com/office/officeart/2018/2/layout/IconCircleList"/>
    <dgm:cxn modelId="{F1CCA397-D0F7-4AAF-9D1B-A97C30AA5928}" type="presParOf" srcId="{3EC4F8C4-BA66-465D-9A4C-968DD03858EE}" destId="{11F51F3D-C2F1-41C5-A0EB-764DDD765A4A}" srcOrd="3" destOrd="0" presId="urn:microsoft.com/office/officeart/2018/2/layout/IconCircleList"/>
    <dgm:cxn modelId="{0CB43DC1-7ABE-4F08-A317-8DEDAF18D566}" type="presParOf" srcId="{3EC4F8C4-BA66-465D-9A4C-968DD03858EE}" destId="{B0A75EFE-7B36-4B5C-809F-ED94A9B37DB6}" srcOrd="4" destOrd="0" presId="urn:microsoft.com/office/officeart/2018/2/layout/IconCircleList"/>
    <dgm:cxn modelId="{FA107DD0-43BA-4CEB-AF18-B666539051DD}" type="presParOf" srcId="{B0A75EFE-7B36-4B5C-809F-ED94A9B37DB6}" destId="{89FAC3E2-E1AF-4357-885E-838950EB71B8}" srcOrd="0" destOrd="0" presId="urn:microsoft.com/office/officeart/2018/2/layout/IconCircleList"/>
    <dgm:cxn modelId="{D717AC23-E050-442E-8F3D-7E797525A2C9}" type="presParOf" srcId="{B0A75EFE-7B36-4B5C-809F-ED94A9B37DB6}" destId="{D7A987B3-826F-410C-ACBF-2D0E1D13E1A5}" srcOrd="1" destOrd="0" presId="urn:microsoft.com/office/officeart/2018/2/layout/IconCircleList"/>
    <dgm:cxn modelId="{1FD60061-F60A-4BC6-94AE-4D30E0D0EDA6}" type="presParOf" srcId="{B0A75EFE-7B36-4B5C-809F-ED94A9B37DB6}" destId="{0D16ACBD-A5AC-4793-B180-C564FCD50656}" srcOrd="2" destOrd="0" presId="urn:microsoft.com/office/officeart/2018/2/layout/IconCircleList"/>
    <dgm:cxn modelId="{5E895268-AE92-4291-9482-1370E0786616}" type="presParOf" srcId="{B0A75EFE-7B36-4B5C-809F-ED94A9B37DB6}" destId="{F4D58C9D-D943-4D35-A4DB-CACC9BF851F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75DCCA-9D7A-416C-B9C8-1E498F27AE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2B793ED-D0D2-4254-A0CE-15DDC296C3D0}">
      <dgm:prSet/>
      <dgm:spPr/>
      <dgm:t>
        <a:bodyPr/>
        <a:lstStyle/>
        <a:p>
          <a:r>
            <a:rPr lang="en-US" dirty="0"/>
            <a:t>Median:  $180,921</a:t>
          </a:r>
        </a:p>
      </dgm:t>
    </dgm:pt>
    <dgm:pt modelId="{E5A71936-8AE7-4DC9-A694-5E4F4FB9521D}" type="parTrans" cxnId="{37FDCDEB-4EAA-4D93-8C37-E8AFBFD4CFA1}">
      <dgm:prSet/>
      <dgm:spPr/>
      <dgm:t>
        <a:bodyPr/>
        <a:lstStyle/>
        <a:p>
          <a:endParaRPr lang="en-US"/>
        </a:p>
      </dgm:t>
    </dgm:pt>
    <dgm:pt modelId="{4769CF23-9A7E-488F-8732-891FF803A88D}" type="sibTrans" cxnId="{37FDCDEB-4EAA-4D93-8C37-E8AFBFD4CFA1}">
      <dgm:prSet/>
      <dgm:spPr/>
      <dgm:t>
        <a:bodyPr/>
        <a:lstStyle/>
        <a:p>
          <a:endParaRPr lang="en-US"/>
        </a:p>
      </dgm:t>
    </dgm:pt>
    <dgm:pt modelId="{F2B8DE38-1D12-4BFA-8CDB-A2F92EE705A5}">
      <dgm:prSet/>
      <dgm:spPr/>
      <dgm:t>
        <a:bodyPr/>
        <a:lstStyle/>
        <a:p>
          <a:r>
            <a:rPr lang="en-US" dirty="0"/>
            <a:t>Minimum: $34,900</a:t>
          </a:r>
        </a:p>
      </dgm:t>
    </dgm:pt>
    <dgm:pt modelId="{2F427A5E-52A3-404A-87C0-BBD86292AEA4}" type="parTrans" cxnId="{D6E3EBB4-5F42-42CC-A27E-9E3F493DA7CC}">
      <dgm:prSet/>
      <dgm:spPr/>
      <dgm:t>
        <a:bodyPr/>
        <a:lstStyle/>
        <a:p>
          <a:endParaRPr lang="en-US"/>
        </a:p>
      </dgm:t>
    </dgm:pt>
    <dgm:pt modelId="{EDCD292E-47F1-4C8B-A853-61E096B71526}" type="sibTrans" cxnId="{D6E3EBB4-5F42-42CC-A27E-9E3F493DA7CC}">
      <dgm:prSet/>
      <dgm:spPr/>
      <dgm:t>
        <a:bodyPr/>
        <a:lstStyle/>
        <a:p>
          <a:endParaRPr lang="en-US"/>
        </a:p>
      </dgm:t>
    </dgm:pt>
    <dgm:pt modelId="{7C2A4100-E95A-41D1-82AC-5EA0D9B101DD}">
      <dgm:prSet/>
      <dgm:spPr/>
      <dgm:t>
        <a:bodyPr/>
        <a:lstStyle/>
        <a:p>
          <a:r>
            <a:rPr lang="en-US" dirty="0"/>
            <a:t>Maximum: $755,000</a:t>
          </a:r>
        </a:p>
      </dgm:t>
    </dgm:pt>
    <dgm:pt modelId="{1F9D2B58-DD82-4B03-B685-7C855FDC8A2C}" type="parTrans" cxnId="{FD61C6A5-4AB1-454F-8A48-B33A29483077}">
      <dgm:prSet/>
      <dgm:spPr/>
      <dgm:t>
        <a:bodyPr/>
        <a:lstStyle/>
        <a:p>
          <a:endParaRPr lang="en-US"/>
        </a:p>
      </dgm:t>
    </dgm:pt>
    <dgm:pt modelId="{21D42729-55D9-4F07-B46C-1AAF0DDBF4F5}" type="sibTrans" cxnId="{FD61C6A5-4AB1-454F-8A48-B33A29483077}">
      <dgm:prSet/>
      <dgm:spPr/>
      <dgm:t>
        <a:bodyPr/>
        <a:lstStyle/>
        <a:p>
          <a:endParaRPr lang="en-US"/>
        </a:p>
      </dgm:t>
    </dgm:pt>
    <dgm:pt modelId="{33576A1D-E281-4498-8B08-02680C81D5E7}">
      <dgm:prSet/>
      <dgm:spPr/>
      <dgm:t>
        <a:bodyPr/>
        <a:lstStyle/>
        <a:p>
          <a:r>
            <a:rPr lang="en-US" dirty="0"/>
            <a:t>Sum: $ 264 Millions </a:t>
          </a:r>
        </a:p>
      </dgm:t>
    </dgm:pt>
    <dgm:pt modelId="{E55DBEE0-7349-4150-AB9E-BC24A7559934}" type="parTrans" cxnId="{B460A78C-D4B0-43E1-A577-A6CDF26359BE}">
      <dgm:prSet/>
      <dgm:spPr/>
      <dgm:t>
        <a:bodyPr/>
        <a:lstStyle/>
        <a:p>
          <a:endParaRPr lang="en-US"/>
        </a:p>
      </dgm:t>
    </dgm:pt>
    <dgm:pt modelId="{76F4ED65-7D85-4305-B055-9CC90FA34F8D}" type="sibTrans" cxnId="{B460A78C-D4B0-43E1-A577-A6CDF26359BE}">
      <dgm:prSet/>
      <dgm:spPr/>
      <dgm:t>
        <a:bodyPr/>
        <a:lstStyle/>
        <a:p>
          <a:endParaRPr lang="en-US"/>
        </a:p>
      </dgm:t>
    </dgm:pt>
    <dgm:pt modelId="{FBE4EB49-278D-4FC9-AC39-6A8D3991EF20}">
      <dgm:prSet/>
      <dgm:spPr/>
      <dgm:t>
        <a:bodyPr/>
        <a:lstStyle/>
        <a:p>
          <a:r>
            <a:rPr lang="en-US" dirty="0"/>
            <a:t>Count of data: 1460</a:t>
          </a:r>
        </a:p>
      </dgm:t>
    </dgm:pt>
    <dgm:pt modelId="{65546609-577D-40E2-B55A-7F2A22E763F2}" type="parTrans" cxnId="{3F54B3D2-BB64-4993-B594-8340A84B0F20}">
      <dgm:prSet/>
      <dgm:spPr/>
      <dgm:t>
        <a:bodyPr/>
        <a:lstStyle/>
        <a:p>
          <a:endParaRPr lang="en-US"/>
        </a:p>
      </dgm:t>
    </dgm:pt>
    <dgm:pt modelId="{63DCEA12-688F-42D3-B646-7A79EE2B0206}" type="sibTrans" cxnId="{3F54B3D2-BB64-4993-B594-8340A84B0F20}">
      <dgm:prSet/>
      <dgm:spPr/>
      <dgm:t>
        <a:bodyPr/>
        <a:lstStyle/>
        <a:p>
          <a:endParaRPr lang="en-US"/>
        </a:p>
      </dgm:t>
    </dgm:pt>
    <dgm:pt modelId="{39D25835-E4DF-4744-BC45-7984DF8B3AD5}" type="pres">
      <dgm:prSet presAssocID="{B275DCCA-9D7A-416C-B9C8-1E498F27AE8B}" presName="Name0" presStyleCnt="0">
        <dgm:presLayoutVars>
          <dgm:dir/>
          <dgm:animLvl val="lvl"/>
          <dgm:resizeHandles val="exact"/>
        </dgm:presLayoutVars>
      </dgm:prSet>
      <dgm:spPr/>
    </dgm:pt>
    <dgm:pt modelId="{E301EB9B-3971-4820-A690-83D6CB982A1A}" type="pres">
      <dgm:prSet presAssocID="{22B793ED-D0D2-4254-A0CE-15DDC296C3D0}" presName="linNode" presStyleCnt="0"/>
      <dgm:spPr/>
    </dgm:pt>
    <dgm:pt modelId="{96B27A22-4AAC-4C3F-8F81-36D14ADE36DB}" type="pres">
      <dgm:prSet presAssocID="{22B793ED-D0D2-4254-A0CE-15DDC296C3D0}" presName="parentText" presStyleLbl="node1" presStyleIdx="0" presStyleCnt="5">
        <dgm:presLayoutVars>
          <dgm:chMax val="1"/>
          <dgm:bulletEnabled val="1"/>
        </dgm:presLayoutVars>
      </dgm:prSet>
      <dgm:spPr/>
    </dgm:pt>
    <dgm:pt modelId="{BC22F8BD-A50C-4CD2-8AAF-24C8DB4AF181}" type="pres">
      <dgm:prSet presAssocID="{4769CF23-9A7E-488F-8732-891FF803A88D}" presName="sp" presStyleCnt="0"/>
      <dgm:spPr/>
    </dgm:pt>
    <dgm:pt modelId="{496022BA-91C9-4655-99EF-E467CB989756}" type="pres">
      <dgm:prSet presAssocID="{F2B8DE38-1D12-4BFA-8CDB-A2F92EE705A5}" presName="linNode" presStyleCnt="0"/>
      <dgm:spPr/>
    </dgm:pt>
    <dgm:pt modelId="{FF61FEAF-AC46-4511-AE0B-25AD2988123F}" type="pres">
      <dgm:prSet presAssocID="{F2B8DE38-1D12-4BFA-8CDB-A2F92EE705A5}" presName="parentText" presStyleLbl="node1" presStyleIdx="1" presStyleCnt="5">
        <dgm:presLayoutVars>
          <dgm:chMax val="1"/>
          <dgm:bulletEnabled val="1"/>
        </dgm:presLayoutVars>
      </dgm:prSet>
      <dgm:spPr/>
    </dgm:pt>
    <dgm:pt modelId="{05721148-B7D6-4327-B1F3-EABBDA052D2E}" type="pres">
      <dgm:prSet presAssocID="{EDCD292E-47F1-4C8B-A853-61E096B71526}" presName="sp" presStyleCnt="0"/>
      <dgm:spPr/>
    </dgm:pt>
    <dgm:pt modelId="{137B8D8D-1E4E-4B4F-B3FF-2B5F394655E7}" type="pres">
      <dgm:prSet presAssocID="{7C2A4100-E95A-41D1-82AC-5EA0D9B101DD}" presName="linNode" presStyleCnt="0"/>
      <dgm:spPr/>
    </dgm:pt>
    <dgm:pt modelId="{2A6D605E-A28C-4BF9-95DF-614F5CB8B563}" type="pres">
      <dgm:prSet presAssocID="{7C2A4100-E95A-41D1-82AC-5EA0D9B101DD}" presName="parentText" presStyleLbl="node1" presStyleIdx="2" presStyleCnt="5" custLinFactNeighborY="0">
        <dgm:presLayoutVars>
          <dgm:chMax val="1"/>
          <dgm:bulletEnabled val="1"/>
        </dgm:presLayoutVars>
      </dgm:prSet>
      <dgm:spPr/>
    </dgm:pt>
    <dgm:pt modelId="{1BF111C3-FA50-46E0-82AC-65563718B369}" type="pres">
      <dgm:prSet presAssocID="{21D42729-55D9-4F07-B46C-1AAF0DDBF4F5}" presName="sp" presStyleCnt="0"/>
      <dgm:spPr/>
    </dgm:pt>
    <dgm:pt modelId="{A32EA722-F9E8-4637-BDA4-DE9B5A4211C8}" type="pres">
      <dgm:prSet presAssocID="{33576A1D-E281-4498-8B08-02680C81D5E7}" presName="linNode" presStyleCnt="0"/>
      <dgm:spPr/>
    </dgm:pt>
    <dgm:pt modelId="{B19A2DCC-927B-4EA4-A364-353D3BD5D951}" type="pres">
      <dgm:prSet presAssocID="{33576A1D-E281-4498-8B08-02680C81D5E7}" presName="parentText" presStyleLbl="node1" presStyleIdx="3" presStyleCnt="5">
        <dgm:presLayoutVars>
          <dgm:chMax val="1"/>
          <dgm:bulletEnabled val="1"/>
        </dgm:presLayoutVars>
      </dgm:prSet>
      <dgm:spPr/>
    </dgm:pt>
    <dgm:pt modelId="{508ACE7A-548B-47EF-ADED-FFF16343913A}" type="pres">
      <dgm:prSet presAssocID="{76F4ED65-7D85-4305-B055-9CC90FA34F8D}" presName="sp" presStyleCnt="0"/>
      <dgm:spPr/>
    </dgm:pt>
    <dgm:pt modelId="{C77C395A-4F1D-4944-B172-E235F7BF6415}" type="pres">
      <dgm:prSet presAssocID="{FBE4EB49-278D-4FC9-AC39-6A8D3991EF20}" presName="linNode" presStyleCnt="0"/>
      <dgm:spPr/>
    </dgm:pt>
    <dgm:pt modelId="{6BB0F2EA-3A4C-4641-85DE-EBA3694862BA}" type="pres">
      <dgm:prSet presAssocID="{FBE4EB49-278D-4FC9-AC39-6A8D3991EF20}" presName="parentText" presStyleLbl="node1" presStyleIdx="4" presStyleCnt="5">
        <dgm:presLayoutVars>
          <dgm:chMax val="1"/>
          <dgm:bulletEnabled val="1"/>
        </dgm:presLayoutVars>
      </dgm:prSet>
      <dgm:spPr/>
    </dgm:pt>
  </dgm:ptLst>
  <dgm:cxnLst>
    <dgm:cxn modelId="{584FDB13-81E2-4135-A9D9-F372FE85722C}" type="presOf" srcId="{22B793ED-D0D2-4254-A0CE-15DDC296C3D0}" destId="{96B27A22-4AAC-4C3F-8F81-36D14ADE36DB}" srcOrd="0" destOrd="0" presId="urn:microsoft.com/office/officeart/2005/8/layout/vList5"/>
    <dgm:cxn modelId="{93423E2B-9C3D-420C-A0E6-3B2578DFA816}" type="presOf" srcId="{FBE4EB49-278D-4FC9-AC39-6A8D3991EF20}" destId="{6BB0F2EA-3A4C-4641-85DE-EBA3694862BA}" srcOrd="0" destOrd="0" presId="urn:microsoft.com/office/officeart/2005/8/layout/vList5"/>
    <dgm:cxn modelId="{34E76F43-8A53-4985-9ACE-B27B166DE57B}" type="presOf" srcId="{F2B8DE38-1D12-4BFA-8CDB-A2F92EE705A5}" destId="{FF61FEAF-AC46-4511-AE0B-25AD2988123F}" srcOrd="0" destOrd="0" presId="urn:microsoft.com/office/officeart/2005/8/layout/vList5"/>
    <dgm:cxn modelId="{A2179F47-9B74-47B0-BCBE-89E920F774CB}" type="presOf" srcId="{B275DCCA-9D7A-416C-B9C8-1E498F27AE8B}" destId="{39D25835-E4DF-4744-BC45-7984DF8B3AD5}" srcOrd="0" destOrd="0" presId="urn:microsoft.com/office/officeart/2005/8/layout/vList5"/>
    <dgm:cxn modelId="{083CDA6A-34A6-4F35-A163-6437CC945E7C}" type="presOf" srcId="{33576A1D-E281-4498-8B08-02680C81D5E7}" destId="{B19A2DCC-927B-4EA4-A364-353D3BD5D951}" srcOrd="0" destOrd="0" presId="urn:microsoft.com/office/officeart/2005/8/layout/vList5"/>
    <dgm:cxn modelId="{5269D752-5E2E-40D7-BBF0-3882B4F58E4D}" type="presOf" srcId="{7C2A4100-E95A-41D1-82AC-5EA0D9B101DD}" destId="{2A6D605E-A28C-4BF9-95DF-614F5CB8B563}" srcOrd="0" destOrd="0" presId="urn:microsoft.com/office/officeart/2005/8/layout/vList5"/>
    <dgm:cxn modelId="{B460A78C-D4B0-43E1-A577-A6CDF26359BE}" srcId="{B275DCCA-9D7A-416C-B9C8-1E498F27AE8B}" destId="{33576A1D-E281-4498-8B08-02680C81D5E7}" srcOrd="3" destOrd="0" parTransId="{E55DBEE0-7349-4150-AB9E-BC24A7559934}" sibTransId="{76F4ED65-7D85-4305-B055-9CC90FA34F8D}"/>
    <dgm:cxn modelId="{FD61C6A5-4AB1-454F-8A48-B33A29483077}" srcId="{B275DCCA-9D7A-416C-B9C8-1E498F27AE8B}" destId="{7C2A4100-E95A-41D1-82AC-5EA0D9B101DD}" srcOrd="2" destOrd="0" parTransId="{1F9D2B58-DD82-4B03-B685-7C855FDC8A2C}" sibTransId="{21D42729-55D9-4F07-B46C-1AAF0DDBF4F5}"/>
    <dgm:cxn modelId="{D6E3EBB4-5F42-42CC-A27E-9E3F493DA7CC}" srcId="{B275DCCA-9D7A-416C-B9C8-1E498F27AE8B}" destId="{F2B8DE38-1D12-4BFA-8CDB-A2F92EE705A5}" srcOrd="1" destOrd="0" parTransId="{2F427A5E-52A3-404A-87C0-BBD86292AEA4}" sibTransId="{EDCD292E-47F1-4C8B-A853-61E096B71526}"/>
    <dgm:cxn modelId="{3F54B3D2-BB64-4993-B594-8340A84B0F20}" srcId="{B275DCCA-9D7A-416C-B9C8-1E498F27AE8B}" destId="{FBE4EB49-278D-4FC9-AC39-6A8D3991EF20}" srcOrd="4" destOrd="0" parTransId="{65546609-577D-40E2-B55A-7F2A22E763F2}" sibTransId="{63DCEA12-688F-42D3-B646-7A79EE2B0206}"/>
    <dgm:cxn modelId="{37FDCDEB-4EAA-4D93-8C37-E8AFBFD4CFA1}" srcId="{B275DCCA-9D7A-416C-B9C8-1E498F27AE8B}" destId="{22B793ED-D0D2-4254-A0CE-15DDC296C3D0}" srcOrd="0" destOrd="0" parTransId="{E5A71936-8AE7-4DC9-A694-5E4F4FB9521D}" sibTransId="{4769CF23-9A7E-488F-8732-891FF803A88D}"/>
    <dgm:cxn modelId="{3AADC67D-9536-4B32-937D-0317C1FF3F11}" type="presParOf" srcId="{39D25835-E4DF-4744-BC45-7984DF8B3AD5}" destId="{E301EB9B-3971-4820-A690-83D6CB982A1A}" srcOrd="0" destOrd="0" presId="urn:microsoft.com/office/officeart/2005/8/layout/vList5"/>
    <dgm:cxn modelId="{991A5846-B42A-46D3-8E4E-A73CB1BDF26F}" type="presParOf" srcId="{E301EB9B-3971-4820-A690-83D6CB982A1A}" destId="{96B27A22-4AAC-4C3F-8F81-36D14ADE36DB}" srcOrd="0" destOrd="0" presId="urn:microsoft.com/office/officeart/2005/8/layout/vList5"/>
    <dgm:cxn modelId="{BF7774EF-7F65-414E-9502-2C1B559108F7}" type="presParOf" srcId="{39D25835-E4DF-4744-BC45-7984DF8B3AD5}" destId="{BC22F8BD-A50C-4CD2-8AAF-24C8DB4AF181}" srcOrd="1" destOrd="0" presId="urn:microsoft.com/office/officeart/2005/8/layout/vList5"/>
    <dgm:cxn modelId="{4D784553-82C1-448C-B3B5-39F55B4A8D22}" type="presParOf" srcId="{39D25835-E4DF-4744-BC45-7984DF8B3AD5}" destId="{496022BA-91C9-4655-99EF-E467CB989756}" srcOrd="2" destOrd="0" presId="urn:microsoft.com/office/officeart/2005/8/layout/vList5"/>
    <dgm:cxn modelId="{55F5D902-3FEA-447E-80F7-B4BF0D08C910}" type="presParOf" srcId="{496022BA-91C9-4655-99EF-E467CB989756}" destId="{FF61FEAF-AC46-4511-AE0B-25AD2988123F}" srcOrd="0" destOrd="0" presId="urn:microsoft.com/office/officeart/2005/8/layout/vList5"/>
    <dgm:cxn modelId="{D9FB854B-B1F3-4383-86E6-8549D3DD46C0}" type="presParOf" srcId="{39D25835-E4DF-4744-BC45-7984DF8B3AD5}" destId="{05721148-B7D6-4327-B1F3-EABBDA052D2E}" srcOrd="3" destOrd="0" presId="urn:microsoft.com/office/officeart/2005/8/layout/vList5"/>
    <dgm:cxn modelId="{77E88170-F9A1-4190-85DC-ED702FE09D32}" type="presParOf" srcId="{39D25835-E4DF-4744-BC45-7984DF8B3AD5}" destId="{137B8D8D-1E4E-4B4F-B3FF-2B5F394655E7}" srcOrd="4" destOrd="0" presId="urn:microsoft.com/office/officeart/2005/8/layout/vList5"/>
    <dgm:cxn modelId="{ED3B5634-CA43-45BB-809A-9C37791118AC}" type="presParOf" srcId="{137B8D8D-1E4E-4B4F-B3FF-2B5F394655E7}" destId="{2A6D605E-A28C-4BF9-95DF-614F5CB8B563}" srcOrd="0" destOrd="0" presId="urn:microsoft.com/office/officeart/2005/8/layout/vList5"/>
    <dgm:cxn modelId="{83F76CDA-9DE3-4734-A4C8-DF93E02B2EDC}" type="presParOf" srcId="{39D25835-E4DF-4744-BC45-7984DF8B3AD5}" destId="{1BF111C3-FA50-46E0-82AC-65563718B369}" srcOrd="5" destOrd="0" presId="urn:microsoft.com/office/officeart/2005/8/layout/vList5"/>
    <dgm:cxn modelId="{20225086-9431-4B24-A63D-2AD6B2B14815}" type="presParOf" srcId="{39D25835-E4DF-4744-BC45-7984DF8B3AD5}" destId="{A32EA722-F9E8-4637-BDA4-DE9B5A4211C8}" srcOrd="6" destOrd="0" presId="urn:microsoft.com/office/officeart/2005/8/layout/vList5"/>
    <dgm:cxn modelId="{3455C840-50DF-4D4D-B15F-E3F5B863DFB8}" type="presParOf" srcId="{A32EA722-F9E8-4637-BDA4-DE9B5A4211C8}" destId="{B19A2DCC-927B-4EA4-A364-353D3BD5D951}" srcOrd="0" destOrd="0" presId="urn:microsoft.com/office/officeart/2005/8/layout/vList5"/>
    <dgm:cxn modelId="{EEF524B5-F759-4BC2-8EF7-69912677CEF5}" type="presParOf" srcId="{39D25835-E4DF-4744-BC45-7984DF8B3AD5}" destId="{508ACE7A-548B-47EF-ADED-FFF16343913A}" srcOrd="7" destOrd="0" presId="urn:microsoft.com/office/officeart/2005/8/layout/vList5"/>
    <dgm:cxn modelId="{255FE1D7-7DDE-4D1C-A23D-56935266D5A8}" type="presParOf" srcId="{39D25835-E4DF-4744-BC45-7984DF8B3AD5}" destId="{C77C395A-4F1D-4944-B172-E235F7BF6415}" srcOrd="8" destOrd="0" presId="urn:microsoft.com/office/officeart/2005/8/layout/vList5"/>
    <dgm:cxn modelId="{1C139E10-9062-4515-9C3D-CFB66A9A4792}" type="presParOf" srcId="{C77C395A-4F1D-4944-B172-E235F7BF6415}" destId="{6BB0F2EA-3A4C-4641-85DE-EBA3694862B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75DCCA-9D7A-416C-B9C8-1E498F27AE8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2B793ED-D0D2-4254-A0CE-15DDC296C3D0}">
      <dgm:prSet custT="1"/>
      <dgm:spPr/>
      <dgm:t>
        <a:bodyPr/>
        <a:lstStyle/>
        <a:p>
          <a:r>
            <a:rPr lang="en-US" sz="1800" dirty="0"/>
            <a:t>Median: </a:t>
          </a:r>
          <a:r>
            <a:rPr lang="ru-RU" sz="1800" dirty="0"/>
            <a:t>1512</a:t>
          </a:r>
          <a:r>
            <a:rPr lang="en-US" sz="1800" dirty="0"/>
            <a:t> </a:t>
          </a:r>
          <a:r>
            <a:rPr lang="en-US" sz="1800" dirty="0" err="1"/>
            <a:t>Sqft</a:t>
          </a:r>
          <a:endParaRPr lang="en-US" sz="1800" dirty="0"/>
        </a:p>
      </dgm:t>
    </dgm:pt>
    <dgm:pt modelId="{E5A71936-8AE7-4DC9-A694-5E4F4FB9521D}" type="parTrans" cxnId="{37FDCDEB-4EAA-4D93-8C37-E8AFBFD4CFA1}">
      <dgm:prSet/>
      <dgm:spPr/>
      <dgm:t>
        <a:bodyPr/>
        <a:lstStyle/>
        <a:p>
          <a:endParaRPr lang="en-US" sz="1800"/>
        </a:p>
      </dgm:t>
    </dgm:pt>
    <dgm:pt modelId="{4769CF23-9A7E-488F-8732-891FF803A88D}" type="sibTrans" cxnId="{37FDCDEB-4EAA-4D93-8C37-E8AFBFD4CFA1}">
      <dgm:prSet/>
      <dgm:spPr/>
      <dgm:t>
        <a:bodyPr/>
        <a:lstStyle/>
        <a:p>
          <a:endParaRPr lang="en-US" sz="1800"/>
        </a:p>
      </dgm:t>
    </dgm:pt>
    <dgm:pt modelId="{F2B8DE38-1D12-4BFA-8CDB-A2F92EE705A5}">
      <dgm:prSet custT="1"/>
      <dgm:spPr/>
      <dgm:t>
        <a:bodyPr/>
        <a:lstStyle/>
        <a:p>
          <a:r>
            <a:rPr lang="en-US" sz="1800" dirty="0"/>
            <a:t>Minimum: 334 </a:t>
          </a:r>
          <a:r>
            <a:rPr lang="en-US" sz="1800" dirty="0" err="1"/>
            <a:t>Sqft</a:t>
          </a:r>
          <a:endParaRPr lang="en-US" sz="1800" dirty="0"/>
        </a:p>
      </dgm:t>
    </dgm:pt>
    <dgm:pt modelId="{2F427A5E-52A3-404A-87C0-BBD86292AEA4}" type="parTrans" cxnId="{D6E3EBB4-5F42-42CC-A27E-9E3F493DA7CC}">
      <dgm:prSet/>
      <dgm:spPr/>
      <dgm:t>
        <a:bodyPr/>
        <a:lstStyle/>
        <a:p>
          <a:endParaRPr lang="en-US" sz="1800"/>
        </a:p>
      </dgm:t>
    </dgm:pt>
    <dgm:pt modelId="{EDCD292E-47F1-4C8B-A853-61E096B71526}" type="sibTrans" cxnId="{D6E3EBB4-5F42-42CC-A27E-9E3F493DA7CC}">
      <dgm:prSet/>
      <dgm:spPr/>
      <dgm:t>
        <a:bodyPr/>
        <a:lstStyle/>
        <a:p>
          <a:endParaRPr lang="en-US" sz="1800"/>
        </a:p>
      </dgm:t>
    </dgm:pt>
    <dgm:pt modelId="{7C2A4100-E95A-41D1-82AC-5EA0D9B101DD}">
      <dgm:prSet custT="1"/>
      <dgm:spPr/>
      <dgm:t>
        <a:bodyPr/>
        <a:lstStyle/>
        <a:p>
          <a:r>
            <a:rPr lang="en-US" sz="1800" dirty="0"/>
            <a:t>Maximum: 5462 </a:t>
          </a:r>
          <a:r>
            <a:rPr lang="en-US" sz="1800" dirty="0" err="1"/>
            <a:t>Sqft</a:t>
          </a:r>
          <a:endParaRPr lang="en-US" sz="1800" dirty="0"/>
        </a:p>
      </dgm:t>
    </dgm:pt>
    <dgm:pt modelId="{1F9D2B58-DD82-4B03-B685-7C855FDC8A2C}" type="parTrans" cxnId="{FD61C6A5-4AB1-454F-8A48-B33A29483077}">
      <dgm:prSet/>
      <dgm:spPr/>
      <dgm:t>
        <a:bodyPr/>
        <a:lstStyle/>
        <a:p>
          <a:endParaRPr lang="en-US" sz="1800"/>
        </a:p>
      </dgm:t>
    </dgm:pt>
    <dgm:pt modelId="{21D42729-55D9-4F07-B46C-1AAF0DDBF4F5}" type="sibTrans" cxnId="{FD61C6A5-4AB1-454F-8A48-B33A29483077}">
      <dgm:prSet/>
      <dgm:spPr/>
      <dgm:t>
        <a:bodyPr/>
        <a:lstStyle/>
        <a:p>
          <a:endParaRPr lang="en-US" sz="1800"/>
        </a:p>
      </dgm:t>
    </dgm:pt>
    <dgm:pt modelId="{33576A1D-E281-4498-8B08-02680C81D5E7}">
      <dgm:prSet custT="1"/>
      <dgm:spPr/>
      <dgm:t>
        <a:bodyPr/>
        <a:lstStyle/>
        <a:p>
          <a:r>
            <a:rPr lang="en-US" sz="1800" dirty="0"/>
            <a:t>Sum: 2,212,577 </a:t>
          </a:r>
          <a:r>
            <a:rPr lang="en-US" sz="1800" dirty="0" err="1"/>
            <a:t>Sqft</a:t>
          </a:r>
          <a:endParaRPr lang="en-US" sz="1800" dirty="0"/>
        </a:p>
      </dgm:t>
    </dgm:pt>
    <dgm:pt modelId="{E55DBEE0-7349-4150-AB9E-BC24A7559934}" type="parTrans" cxnId="{B460A78C-D4B0-43E1-A577-A6CDF26359BE}">
      <dgm:prSet/>
      <dgm:spPr/>
      <dgm:t>
        <a:bodyPr/>
        <a:lstStyle/>
        <a:p>
          <a:endParaRPr lang="en-US" sz="1800"/>
        </a:p>
      </dgm:t>
    </dgm:pt>
    <dgm:pt modelId="{76F4ED65-7D85-4305-B055-9CC90FA34F8D}" type="sibTrans" cxnId="{B460A78C-D4B0-43E1-A577-A6CDF26359BE}">
      <dgm:prSet/>
      <dgm:spPr/>
      <dgm:t>
        <a:bodyPr/>
        <a:lstStyle/>
        <a:p>
          <a:endParaRPr lang="en-US" sz="1800"/>
        </a:p>
      </dgm:t>
    </dgm:pt>
    <dgm:pt modelId="{FBE4EB49-278D-4FC9-AC39-6A8D3991EF20}">
      <dgm:prSet custT="1"/>
      <dgm:spPr/>
      <dgm:t>
        <a:bodyPr/>
        <a:lstStyle/>
        <a:p>
          <a:r>
            <a:rPr lang="en-US" sz="1800" dirty="0"/>
            <a:t>Count of data: 1460</a:t>
          </a:r>
        </a:p>
      </dgm:t>
    </dgm:pt>
    <dgm:pt modelId="{65546609-577D-40E2-B55A-7F2A22E763F2}" type="parTrans" cxnId="{3F54B3D2-BB64-4993-B594-8340A84B0F20}">
      <dgm:prSet/>
      <dgm:spPr/>
      <dgm:t>
        <a:bodyPr/>
        <a:lstStyle/>
        <a:p>
          <a:endParaRPr lang="en-US" sz="1800"/>
        </a:p>
      </dgm:t>
    </dgm:pt>
    <dgm:pt modelId="{63DCEA12-688F-42D3-B646-7A79EE2B0206}" type="sibTrans" cxnId="{3F54B3D2-BB64-4993-B594-8340A84B0F20}">
      <dgm:prSet/>
      <dgm:spPr/>
      <dgm:t>
        <a:bodyPr/>
        <a:lstStyle/>
        <a:p>
          <a:endParaRPr lang="en-US" sz="1800"/>
        </a:p>
      </dgm:t>
    </dgm:pt>
    <dgm:pt modelId="{39D25835-E4DF-4744-BC45-7984DF8B3AD5}" type="pres">
      <dgm:prSet presAssocID="{B275DCCA-9D7A-416C-B9C8-1E498F27AE8B}" presName="Name0" presStyleCnt="0">
        <dgm:presLayoutVars>
          <dgm:dir/>
          <dgm:animLvl val="lvl"/>
          <dgm:resizeHandles val="exact"/>
        </dgm:presLayoutVars>
      </dgm:prSet>
      <dgm:spPr/>
    </dgm:pt>
    <dgm:pt modelId="{E301EB9B-3971-4820-A690-83D6CB982A1A}" type="pres">
      <dgm:prSet presAssocID="{22B793ED-D0D2-4254-A0CE-15DDC296C3D0}" presName="linNode" presStyleCnt="0"/>
      <dgm:spPr/>
    </dgm:pt>
    <dgm:pt modelId="{96B27A22-4AAC-4C3F-8F81-36D14ADE36DB}" type="pres">
      <dgm:prSet presAssocID="{22B793ED-D0D2-4254-A0CE-15DDC296C3D0}" presName="parentText" presStyleLbl="node1" presStyleIdx="0" presStyleCnt="5" custLinFactNeighborX="808" custLinFactNeighborY="1139">
        <dgm:presLayoutVars>
          <dgm:chMax val="1"/>
          <dgm:bulletEnabled val="1"/>
        </dgm:presLayoutVars>
      </dgm:prSet>
      <dgm:spPr/>
    </dgm:pt>
    <dgm:pt modelId="{BC22F8BD-A50C-4CD2-8AAF-24C8DB4AF181}" type="pres">
      <dgm:prSet presAssocID="{4769CF23-9A7E-488F-8732-891FF803A88D}" presName="sp" presStyleCnt="0"/>
      <dgm:spPr/>
    </dgm:pt>
    <dgm:pt modelId="{496022BA-91C9-4655-99EF-E467CB989756}" type="pres">
      <dgm:prSet presAssocID="{F2B8DE38-1D12-4BFA-8CDB-A2F92EE705A5}" presName="linNode" presStyleCnt="0"/>
      <dgm:spPr/>
    </dgm:pt>
    <dgm:pt modelId="{FF61FEAF-AC46-4511-AE0B-25AD2988123F}" type="pres">
      <dgm:prSet presAssocID="{F2B8DE38-1D12-4BFA-8CDB-A2F92EE705A5}" presName="parentText" presStyleLbl="node1" presStyleIdx="1" presStyleCnt="5">
        <dgm:presLayoutVars>
          <dgm:chMax val="1"/>
          <dgm:bulletEnabled val="1"/>
        </dgm:presLayoutVars>
      </dgm:prSet>
      <dgm:spPr/>
    </dgm:pt>
    <dgm:pt modelId="{05721148-B7D6-4327-B1F3-EABBDA052D2E}" type="pres">
      <dgm:prSet presAssocID="{EDCD292E-47F1-4C8B-A853-61E096B71526}" presName="sp" presStyleCnt="0"/>
      <dgm:spPr/>
    </dgm:pt>
    <dgm:pt modelId="{137B8D8D-1E4E-4B4F-B3FF-2B5F394655E7}" type="pres">
      <dgm:prSet presAssocID="{7C2A4100-E95A-41D1-82AC-5EA0D9B101DD}" presName="linNode" presStyleCnt="0"/>
      <dgm:spPr/>
    </dgm:pt>
    <dgm:pt modelId="{2A6D605E-A28C-4BF9-95DF-614F5CB8B563}" type="pres">
      <dgm:prSet presAssocID="{7C2A4100-E95A-41D1-82AC-5EA0D9B101DD}" presName="parentText" presStyleLbl="node1" presStyleIdx="2" presStyleCnt="5" custLinFactNeighborY="0">
        <dgm:presLayoutVars>
          <dgm:chMax val="1"/>
          <dgm:bulletEnabled val="1"/>
        </dgm:presLayoutVars>
      </dgm:prSet>
      <dgm:spPr/>
    </dgm:pt>
    <dgm:pt modelId="{1BF111C3-FA50-46E0-82AC-65563718B369}" type="pres">
      <dgm:prSet presAssocID="{21D42729-55D9-4F07-B46C-1AAF0DDBF4F5}" presName="sp" presStyleCnt="0"/>
      <dgm:spPr/>
    </dgm:pt>
    <dgm:pt modelId="{A32EA722-F9E8-4637-BDA4-DE9B5A4211C8}" type="pres">
      <dgm:prSet presAssocID="{33576A1D-E281-4498-8B08-02680C81D5E7}" presName="linNode" presStyleCnt="0"/>
      <dgm:spPr/>
    </dgm:pt>
    <dgm:pt modelId="{B19A2DCC-927B-4EA4-A364-353D3BD5D951}" type="pres">
      <dgm:prSet presAssocID="{33576A1D-E281-4498-8B08-02680C81D5E7}" presName="parentText" presStyleLbl="node1" presStyleIdx="3" presStyleCnt="5">
        <dgm:presLayoutVars>
          <dgm:chMax val="1"/>
          <dgm:bulletEnabled val="1"/>
        </dgm:presLayoutVars>
      </dgm:prSet>
      <dgm:spPr/>
    </dgm:pt>
    <dgm:pt modelId="{508ACE7A-548B-47EF-ADED-FFF16343913A}" type="pres">
      <dgm:prSet presAssocID="{76F4ED65-7D85-4305-B055-9CC90FA34F8D}" presName="sp" presStyleCnt="0"/>
      <dgm:spPr/>
    </dgm:pt>
    <dgm:pt modelId="{C77C395A-4F1D-4944-B172-E235F7BF6415}" type="pres">
      <dgm:prSet presAssocID="{FBE4EB49-278D-4FC9-AC39-6A8D3991EF20}" presName="linNode" presStyleCnt="0"/>
      <dgm:spPr/>
    </dgm:pt>
    <dgm:pt modelId="{6BB0F2EA-3A4C-4641-85DE-EBA3694862BA}" type="pres">
      <dgm:prSet presAssocID="{FBE4EB49-278D-4FC9-AC39-6A8D3991EF20}" presName="parentText" presStyleLbl="node1" presStyleIdx="4" presStyleCnt="5">
        <dgm:presLayoutVars>
          <dgm:chMax val="1"/>
          <dgm:bulletEnabled val="1"/>
        </dgm:presLayoutVars>
      </dgm:prSet>
      <dgm:spPr/>
    </dgm:pt>
  </dgm:ptLst>
  <dgm:cxnLst>
    <dgm:cxn modelId="{584FDB13-81E2-4135-A9D9-F372FE85722C}" type="presOf" srcId="{22B793ED-D0D2-4254-A0CE-15DDC296C3D0}" destId="{96B27A22-4AAC-4C3F-8F81-36D14ADE36DB}" srcOrd="0" destOrd="0" presId="urn:microsoft.com/office/officeart/2005/8/layout/vList5"/>
    <dgm:cxn modelId="{93423E2B-9C3D-420C-A0E6-3B2578DFA816}" type="presOf" srcId="{FBE4EB49-278D-4FC9-AC39-6A8D3991EF20}" destId="{6BB0F2EA-3A4C-4641-85DE-EBA3694862BA}" srcOrd="0" destOrd="0" presId="urn:microsoft.com/office/officeart/2005/8/layout/vList5"/>
    <dgm:cxn modelId="{34E76F43-8A53-4985-9ACE-B27B166DE57B}" type="presOf" srcId="{F2B8DE38-1D12-4BFA-8CDB-A2F92EE705A5}" destId="{FF61FEAF-AC46-4511-AE0B-25AD2988123F}" srcOrd="0" destOrd="0" presId="urn:microsoft.com/office/officeart/2005/8/layout/vList5"/>
    <dgm:cxn modelId="{A2179F47-9B74-47B0-BCBE-89E920F774CB}" type="presOf" srcId="{B275DCCA-9D7A-416C-B9C8-1E498F27AE8B}" destId="{39D25835-E4DF-4744-BC45-7984DF8B3AD5}" srcOrd="0" destOrd="0" presId="urn:microsoft.com/office/officeart/2005/8/layout/vList5"/>
    <dgm:cxn modelId="{083CDA6A-34A6-4F35-A163-6437CC945E7C}" type="presOf" srcId="{33576A1D-E281-4498-8B08-02680C81D5E7}" destId="{B19A2DCC-927B-4EA4-A364-353D3BD5D951}" srcOrd="0" destOrd="0" presId="urn:microsoft.com/office/officeart/2005/8/layout/vList5"/>
    <dgm:cxn modelId="{5269D752-5E2E-40D7-BBF0-3882B4F58E4D}" type="presOf" srcId="{7C2A4100-E95A-41D1-82AC-5EA0D9B101DD}" destId="{2A6D605E-A28C-4BF9-95DF-614F5CB8B563}" srcOrd="0" destOrd="0" presId="urn:microsoft.com/office/officeart/2005/8/layout/vList5"/>
    <dgm:cxn modelId="{B460A78C-D4B0-43E1-A577-A6CDF26359BE}" srcId="{B275DCCA-9D7A-416C-B9C8-1E498F27AE8B}" destId="{33576A1D-E281-4498-8B08-02680C81D5E7}" srcOrd="3" destOrd="0" parTransId="{E55DBEE0-7349-4150-AB9E-BC24A7559934}" sibTransId="{76F4ED65-7D85-4305-B055-9CC90FA34F8D}"/>
    <dgm:cxn modelId="{FD61C6A5-4AB1-454F-8A48-B33A29483077}" srcId="{B275DCCA-9D7A-416C-B9C8-1E498F27AE8B}" destId="{7C2A4100-E95A-41D1-82AC-5EA0D9B101DD}" srcOrd="2" destOrd="0" parTransId="{1F9D2B58-DD82-4B03-B685-7C855FDC8A2C}" sibTransId="{21D42729-55D9-4F07-B46C-1AAF0DDBF4F5}"/>
    <dgm:cxn modelId="{D6E3EBB4-5F42-42CC-A27E-9E3F493DA7CC}" srcId="{B275DCCA-9D7A-416C-B9C8-1E498F27AE8B}" destId="{F2B8DE38-1D12-4BFA-8CDB-A2F92EE705A5}" srcOrd="1" destOrd="0" parTransId="{2F427A5E-52A3-404A-87C0-BBD86292AEA4}" sibTransId="{EDCD292E-47F1-4C8B-A853-61E096B71526}"/>
    <dgm:cxn modelId="{3F54B3D2-BB64-4993-B594-8340A84B0F20}" srcId="{B275DCCA-9D7A-416C-B9C8-1E498F27AE8B}" destId="{FBE4EB49-278D-4FC9-AC39-6A8D3991EF20}" srcOrd="4" destOrd="0" parTransId="{65546609-577D-40E2-B55A-7F2A22E763F2}" sibTransId="{63DCEA12-688F-42D3-B646-7A79EE2B0206}"/>
    <dgm:cxn modelId="{37FDCDEB-4EAA-4D93-8C37-E8AFBFD4CFA1}" srcId="{B275DCCA-9D7A-416C-B9C8-1E498F27AE8B}" destId="{22B793ED-D0D2-4254-A0CE-15DDC296C3D0}" srcOrd="0" destOrd="0" parTransId="{E5A71936-8AE7-4DC9-A694-5E4F4FB9521D}" sibTransId="{4769CF23-9A7E-488F-8732-891FF803A88D}"/>
    <dgm:cxn modelId="{3AADC67D-9536-4B32-937D-0317C1FF3F11}" type="presParOf" srcId="{39D25835-E4DF-4744-BC45-7984DF8B3AD5}" destId="{E301EB9B-3971-4820-A690-83D6CB982A1A}" srcOrd="0" destOrd="0" presId="urn:microsoft.com/office/officeart/2005/8/layout/vList5"/>
    <dgm:cxn modelId="{991A5846-B42A-46D3-8E4E-A73CB1BDF26F}" type="presParOf" srcId="{E301EB9B-3971-4820-A690-83D6CB982A1A}" destId="{96B27A22-4AAC-4C3F-8F81-36D14ADE36DB}" srcOrd="0" destOrd="0" presId="urn:microsoft.com/office/officeart/2005/8/layout/vList5"/>
    <dgm:cxn modelId="{BF7774EF-7F65-414E-9502-2C1B559108F7}" type="presParOf" srcId="{39D25835-E4DF-4744-BC45-7984DF8B3AD5}" destId="{BC22F8BD-A50C-4CD2-8AAF-24C8DB4AF181}" srcOrd="1" destOrd="0" presId="urn:microsoft.com/office/officeart/2005/8/layout/vList5"/>
    <dgm:cxn modelId="{4D784553-82C1-448C-B3B5-39F55B4A8D22}" type="presParOf" srcId="{39D25835-E4DF-4744-BC45-7984DF8B3AD5}" destId="{496022BA-91C9-4655-99EF-E467CB989756}" srcOrd="2" destOrd="0" presId="urn:microsoft.com/office/officeart/2005/8/layout/vList5"/>
    <dgm:cxn modelId="{55F5D902-3FEA-447E-80F7-B4BF0D08C910}" type="presParOf" srcId="{496022BA-91C9-4655-99EF-E467CB989756}" destId="{FF61FEAF-AC46-4511-AE0B-25AD2988123F}" srcOrd="0" destOrd="0" presId="urn:microsoft.com/office/officeart/2005/8/layout/vList5"/>
    <dgm:cxn modelId="{D9FB854B-B1F3-4383-86E6-8549D3DD46C0}" type="presParOf" srcId="{39D25835-E4DF-4744-BC45-7984DF8B3AD5}" destId="{05721148-B7D6-4327-B1F3-EABBDA052D2E}" srcOrd="3" destOrd="0" presId="urn:microsoft.com/office/officeart/2005/8/layout/vList5"/>
    <dgm:cxn modelId="{77E88170-F9A1-4190-85DC-ED702FE09D32}" type="presParOf" srcId="{39D25835-E4DF-4744-BC45-7984DF8B3AD5}" destId="{137B8D8D-1E4E-4B4F-B3FF-2B5F394655E7}" srcOrd="4" destOrd="0" presId="urn:microsoft.com/office/officeart/2005/8/layout/vList5"/>
    <dgm:cxn modelId="{ED3B5634-CA43-45BB-809A-9C37791118AC}" type="presParOf" srcId="{137B8D8D-1E4E-4B4F-B3FF-2B5F394655E7}" destId="{2A6D605E-A28C-4BF9-95DF-614F5CB8B563}" srcOrd="0" destOrd="0" presId="urn:microsoft.com/office/officeart/2005/8/layout/vList5"/>
    <dgm:cxn modelId="{83F76CDA-9DE3-4734-A4C8-DF93E02B2EDC}" type="presParOf" srcId="{39D25835-E4DF-4744-BC45-7984DF8B3AD5}" destId="{1BF111C3-FA50-46E0-82AC-65563718B369}" srcOrd="5" destOrd="0" presId="urn:microsoft.com/office/officeart/2005/8/layout/vList5"/>
    <dgm:cxn modelId="{20225086-9431-4B24-A63D-2AD6B2B14815}" type="presParOf" srcId="{39D25835-E4DF-4744-BC45-7984DF8B3AD5}" destId="{A32EA722-F9E8-4637-BDA4-DE9B5A4211C8}" srcOrd="6" destOrd="0" presId="urn:microsoft.com/office/officeart/2005/8/layout/vList5"/>
    <dgm:cxn modelId="{3455C840-50DF-4D4D-B15F-E3F5B863DFB8}" type="presParOf" srcId="{A32EA722-F9E8-4637-BDA4-DE9B5A4211C8}" destId="{B19A2DCC-927B-4EA4-A364-353D3BD5D951}" srcOrd="0" destOrd="0" presId="urn:microsoft.com/office/officeart/2005/8/layout/vList5"/>
    <dgm:cxn modelId="{EEF524B5-F759-4BC2-8EF7-69912677CEF5}" type="presParOf" srcId="{39D25835-E4DF-4744-BC45-7984DF8B3AD5}" destId="{508ACE7A-548B-47EF-ADED-FFF16343913A}" srcOrd="7" destOrd="0" presId="urn:microsoft.com/office/officeart/2005/8/layout/vList5"/>
    <dgm:cxn modelId="{255FE1D7-7DDE-4D1C-A23D-56935266D5A8}" type="presParOf" srcId="{39D25835-E4DF-4744-BC45-7984DF8B3AD5}" destId="{C77C395A-4F1D-4944-B172-E235F7BF6415}" srcOrd="8" destOrd="0" presId="urn:microsoft.com/office/officeart/2005/8/layout/vList5"/>
    <dgm:cxn modelId="{1C139E10-9062-4515-9C3D-CFB66A9A4792}" type="presParOf" srcId="{C77C395A-4F1D-4944-B172-E235F7BF6415}" destId="{6BB0F2EA-3A4C-4641-85DE-EBA3694862B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75FE07-54E0-46DB-BD84-FA0A6BFA9DE0}" type="doc">
      <dgm:prSet loTypeId="urn:diagrams.loki3.com/VaryingWidthList" loCatId="list" qsTypeId="urn:microsoft.com/office/officeart/2005/8/quickstyle/simple4" qsCatId="simple" csTypeId="urn:microsoft.com/office/officeart/2005/8/colors/accent1_2" csCatId="accent1" phldr="1"/>
      <dgm:spPr/>
    </dgm:pt>
    <dgm:pt modelId="{471B6AA9-FBD7-4F41-977B-5B581D0205AE}">
      <dgm:prSet phldrT="[Text]" custT="1"/>
      <dgm:spPr/>
      <dgm:t>
        <a:bodyPr/>
        <a:lstStyle/>
        <a:p>
          <a:pPr algn="ctr"/>
          <a:r>
            <a:rPr lang="en-US" sz="1800" dirty="0"/>
            <a:t>Mean: </a:t>
          </a:r>
        </a:p>
        <a:p>
          <a:pPr algn="ctr"/>
          <a:r>
            <a:rPr lang="en-US" sz="1800" dirty="0"/>
            <a:t>185,943$ vs 179,026$</a:t>
          </a:r>
        </a:p>
      </dgm:t>
    </dgm:pt>
    <dgm:pt modelId="{3CD00739-5864-42B0-992D-726F2432FB9B}" type="parTrans" cxnId="{75E6A11D-AEC7-4634-8969-EB0E5875A03F}">
      <dgm:prSet/>
      <dgm:spPr/>
      <dgm:t>
        <a:bodyPr/>
        <a:lstStyle/>
        <a:p>
          <a:pPr algn="ctr"/>
          <a:endParaRPr lang="en-US" sz="1800"/>
        </a:p>
      </dgm:t>
    </dgm:pt>
    <dgm:pt modelId="{3D97BC24-2574-4E5C-97EF-A0D0E36AE16A}" type="sibTrans" cxnId="{75E6A11D-AEC7-4634-8969-EB0E5875A03F}">
      <dgm:prSet/>
      <dgm:spPr/>
      <dgm:t>
        <a:bodyPr/>
        <a:lstStyle/>
        <a:p>
          <a:pPr algn="ctr"/>
          <a:endParaRPr lang="en-US" sz="1800"/>
        </a:p>
      </dgm:t>
    </dgm:pt>
    <dgm:pt modelId="{834769AE-FDB5-40A0-AB25-B8F6A6EB1C8C}">
      <dgm:prSet phldrT="[Text]" custT="1"/>
      <dgm:spPr/>
      <dgm:t>
        <a:bodyPr/>
        <a:lstStyle/>
        <a:p>
          <a:pPr algn="ctr"/>
          <a:r>
            <a:rPr lang="en-US" sz="1800" dirty="0"/>
            <a:t>Sales Sum:</a:t>
          </a:r>
        </a:p>
        <a:p>
          <a:pPr algn="ctr"/>
          <a:r>
            <a:rPr lang="en-US" sz="1800" dirty="0"/>
            <a:t> 74M vs 189M</a:t>
          </a:r>
        </a:p>
      </dgm:t>
    </dgm:pt>
    <dgm:pt modelId="{206F879A-58EA-48AA-9178-A7B49E96380F}" type="parTrans" cxnId="{85088103-637F-47EA-A569-4461EACF422C}">
      <dgm:prSet/>
      <dgm:spPr/>
      <dgm:t>
        <a:bodyPr/>
        <a:lstStyle/>
        <a:p>
          <a:pPr algn="ctr"/>
          <a:endParaRPr lang="en-US" sz="1800"/>
        </a:p>
      </dgm:t>
    </dgm:pt>
    <dgm:pt modelId="{22D3FC3B-58DC-40D5-9A80-92E5FB66E69B}" type="sibTrans" cxnId="{85088103-637F-47EA-A569-4461EACF422C}">
      <dgm:prSet/>
      <dgm:spPr/>
      <dgm:t>
        <a:bodyPr/>
        <a:lstStyle/>
        <a:p>
          <a:pPr algn="ctr"/>
          <a:endParaRPr lang="en-US" sz="1800"/>
        </a:p>
      </dgm:t>
    </dgm:pt>
    <dgm:pt modelId="{C30F5843-87E1-41FF-892A-EDB36C943FCF}">
      <dgm:prSet phldrT="[Text]" custT="1"/>
      <dgm:spPr/>
      <dgm:t>
        <a:bodyPr/>
        <a:lstStyle/>
        <a:p>
          <a:pPr algn="ctr"/>
          <a:r>
            <a:rPr lang="en-US" sz="1800" dirty="0"/>
            <a:t>P-value: 0,14</a:t>
          </a:r>
        </a:p>
      </dgm:t>
    </dgm:pt>
    <dgm:pt modelId="{F5E2D396-6DB0-41C6-A669-035568411C13}" type="parTrans" cxnId="{3F2EB012-EC23-45C9-B024-D7FEB0558A36}">
      <dgm:prSet/>
      <dgm:spPr/>
      <dgm:t>
        <a:bodyPr/>
        <a:lstStyle/>
        <a:p>
          <a:pPr algn="ctr"/>
          <a:endParaRPr lang="en-US" sz="1800"/>
        </a:p>
      </dgm:t>
    </dgm:pt>
    <dgm:pt modelId="{B1D08928-1A29-40AB-8B1F-4DEC3A33F505}" type="sibTrans" cxnId="{3F2EB012-EC23-45C9-B024-D7FEB0558A36}">
      <dgm:prSet/>
      <dgm:spPr/>
      <dgm:t>
        <a:bodyPr/>
        <a:lstStyle/>
        <a:p>
          <a:pPr algn="ctr"/>
          <a:endParaRPr lang="en-US" sz="1800"/>
        </a:p>
      </dgm:t>
    </dgm:pt>
    <dgm:pt modelId="{AE7F074C-4A86-418F-BE87-D4188F9A0B54}">
      <dgm:prSet custT="1"/>
      <dgm:spPr/>
      <dgm:t>
        <a:bodyPr/>
        <a:lstStyle/>
        <a:p>
          <a:pPr algn="ctr"/>
          <a:r>
            <a:rPr lang="en-US" sz="1800" dirty="0"/>
            <a:t>Observations: </a:t>
          </a:r>
        </a:p>
        <a:p>
          <a:pPr algn="ctr"/>
          <a:r>
            <a:rPr lang="en-US" sz="1800" dirty="0"/>
            <a:t>400 vs 1060</a:t>
          </a:r>
        </a:p>
      </dgm:t>
    </dgm:pt>
    <dgm:pt modelId="{BB611F1E-7D6D-4C2A-8F8C-1C12A0ADD923}" type="parTrans" cxnId="{6E9672A5-9C10-4B1F-B1AE-5872C87E0A19}">
      <dgm:prSet/>
      <dgm:spPr/>
      <dgm:t>
        <a:bodyPr/>
        <a:lstStyle/>
        <a:p>
          <a:pPr algn="ctr"/>
          <a:endParaRPr lang="en-US" sz="1800"/>
        </a:p>
      </dgm:t>
    </dgm:pt>
    <dgm:pt modelId="{27E57649-8C6C-4CEF-9A8C-284A84A1F4DA}" type="sibTrans" cxnId="{6E9672A5-9C10-4B1F-B1AE-5872C87E0A19}">
      <dgm:prSet/>
      <dgm:spPr/>
      <dgm:t>
        <a:bodyPr/>
        <a:lstStyle/>
        <a:p>
          <a:pPr algn="ctr"/>
          <a:endParaRPr lang="en-US" sz="1800"/>
        </a:p>
      </dgm:t>
    </dgm:pt>
    <dgm:pt modelId="{95B1A001-5CE3-4895-A509-E40C2F0EED89}" type="pres">
      <dgm:prSet presAssocID="{CD75FE07-54E0-46DB-BD84-FA0A6BFA9DE0}" presName="Name0" presStyleCnt="0">
        <dgm:presLayoutVars>
          <dgm:resizeHandles/>
        </dgm:presLayoutVars>
      </dgm:prSet>
      <dgm:spPr/>
    </dgm:pt>
    <dgm:pt modelId="{2038F479-BE64-4BF7-ABB5-CFEBE6456F1F}" type="pres">
      <dgm:prSet presAssocID="{471B6AA9-FBD7-4F41-977B-5B581D0205AE}" presName="text" presStyleLbl="node1" presStyleIdx="0" presStyleCnt="4" custScaleX="207926" custLinFactNeighborX="-2060" custLinFactNeighborY="-70604">
        <dgm:presLayoutVars>
          <dgm:bulletEnabled val="1"/>
        </dgm:presLayoutVars>
      </dgm:prSet>
      <dgm:spPr/>
    </dgm:pt>
    <dgm:pt modelId="{BB20280C-8958-47C3-9BCD-7C5F66D2A4DB}" type="pres">
      <dgm:prSet presAssocID="{3D97BC24-2574-4E5C-97EF-A0D0E36AE16A}" presName="space" presStyleCnt="0"/>
      <dgm:spPr/>
    </dgm:pt>
    <dgm:pt modelId="{4FDBEC51-3DEA-4C60-A7A2-14C2B478EEA8}" type="pres">
      <dgm:prSet presAssocID="{AE7F074C-4A86-418F-BE87-D4188F9A0B54}" presName="text" presStyleLbl="node1" presStyleIdx="1" presStyleCnt="4" custScaleX="144206">
        <dgm:presLayoutVars>
          <dgm:bulletEnabled val="1"/>
        </dgm:presLayoutVars>
      </dgm:prSet>
      <dgm:spPr/>
    </dgm:pt>
    <dgm:pt modelId="{ED237187-061D-43B8-99E2-8F4920E92CE0}" type="pres">
      <dgm:prSet presAssocID="{27E57649-8C6C-4CEF-9A8C-284A84A1F4DA}" presName="space" presStyleCnt="0"/>
      <dgm:spPr/>
    </dgm:pt>
    <dgm:pt modelId="{C521D7EC-6008-49C9-BE64-7E9B41406725}" type="pres">
      <dgm:prSet presAssocID="{834769AE-FDB5-40A0-AB25-B8F6A6EB1C8C}" presName="text" presStyleLbl="node1" presStyleIdx="2" presStyleCnt="4" custAng="0" custScaleX="253508">
        <dgm:presLayoutVars>
          <dgm:bulletEnabled val="1"/>
        </dgm:presLayoutVars>
      </dgm:prSet>
      <dgm:spPr/>
    </dgm:pt>
    <dgm:pt modelId="{762D76C6-C0D3-468A-A473-2AC3BF803C71}" type="pres">
      <dgm:prSet presAssocID="{22D3FC3B-58DC-40D5-9A80-92E5FB66E69B}" presName="space" presStyleCnt="0"/>
      <dgm:spPr/>
    </dgm:pt>
    <dgm:pt modelId="{FFAAD531-E705-4C86-B29D-7A586AE5C39B}" type="pres">
      <dgm:prSet presAssocID="{C30F5843-87E1-41FF-892A-EDB36C943FCF}" presName="text" presStyleLbl="node1" presStyleIdx="3" presStyleCnt="4" custAng="0" custScaleX="281533">
        <dgm:presLayoutVars>
          <dgm:bulletEnabled val="1"/>
        </dgm:presLayoutVars>
      </dgm:prSet>
      <dgm:spPr/>
    </dgm:pt>
  </dgm:ptLst>
  <dgm:cxnLst>
    <dgm:cxn modelId="{85088103-637F-47EA-A569-4461EACF422C}" srcId="{CD75FE07-54E0-46DB-BD84-FA0A6BFA9DE0}" destId="{834769AE-FDB5-40A0-AB25-B8F6A6EB1C8C}" srcOrd="2" destOrd="0" parTransId="{206F879A-58EA-48AA-9178-A7B49E96380F}" sibTransId="{22D3FC3B-58DC-40D5-9A80-92E5FB66E69B}"/>
    <dgm:cxn modelId="{3F2EB012-EC23-45C9-B024-D7FEB0558A36}" srcId="{CD75FE07-54E0-46DB-BD84-FA0A6BFA9DE0}" destId="{C30F5843-87E1-41FF-892A-EDB36C943FCF}" srcOrd="3" destOrd="0" parTransId="{F5E2D396-6DB0-41C6-A669-035568411C13}" sibTransId="{B1D08928-1A29-40AB-8B1F-4DEC3A33F505}"/>
    <dgm:cxn modelId="{75E6A11D-AEC7-4634-8969-EB0E5875A03F}" srcId="{CD75FE07-54E0-46DB-BD84-FA0A6BFA9DE0}" destId="{471B6AA9-FBD7-4F41-977B-5B581D0205AE}" srcOrd="0" destOrd="0" parTransId="{3CD00739-5864-42B0-992D-726F2432FB9B}" sibTransId="{3D97BC24-2574-4E5C-97EF-A0D0E36AE16A}"/>
    <dgm:cxn modelId="{279B1690-5E73-47B3-AA0E-F0DC34253BCA}" type="presOf" srcId="{834769AE-FDB5-40A0-AB25-B8F6A6EB1C8C}" destId="{C521D7EC-6008-49C9-BE64-7E9B41406725}" srcOrd="0" destOrd="0" presId="urn:diagrams.loki3.com/VaryingWidthList"/>
    <dgm:cxn modelId="{6E9672A5-9C10-4B1F-B1AE-5872C87E0A19}" srcId="{CD75FE07-54E0-46DB-BD84-FA0A6BFA9DE0}" destId="{AE7F074C-4A86-418F-BE87-D4188F9A0B54}" srcOrd="1" destOrd="0" parTransId="{BB611F1E-7D6D-4C2A-8F8C-1C12A0ADD923}" sibTransId="{27E57649-8C6C-4CEF-9A8C-284A84A1F4DA}"/>
    <dgm:cxn modelId="{05AAC7AB-FDAD-4C05-8674-6AE0A51702B3}" type="presOf" srcId="{AE7F074C-4A86-418F-BE87-D4188F9A0B54}" destId="{4FDBEC51-3DEA-4C60-A7A2-14C2B478EEA8}" srcOrd="0" destOrd="0" presId="urn:diagrams.loki3.com/VaryingWidthList"/>
    <dgm:cxn modelId="{29E6ABBF-33D6-48F3-86E9-BF6C2275FD59}" type="presOf" srcId="{C30F5843-87E1-41FF-892A-EDB36C943FCF}" destId="{FFAAD531-E705-4C86-B29D-7A586AE5C39B}" srcOrd="0" destOrd="0" presId="urn:diagrams.loki3.com/VaryingWidthList"/>
    <dgm:cxn modelId="{43D74EE4-8BC3-4E4F-93CB-009DCF12E11A}" type="presOf" srcId="{471B6AA9-FBD7-4F41-977B-5B581D0205AE}" destId="{2038F479-BE64-4BF7-ABB5-CFEBE6456F1F}" srcOrd="0" destOrd="0" presId="urn:diagrams.loki3.com/VaryingWidthList"/>
    <dgm:cxn modelId="{750C1DE6-30C0-4153-8E09-6460A6E6AA3E}" type="presOf" srcId="{CD75FE07-54E0-46DB-BD84-FA0A6BFA9DE0}" destId="{95B1A001-5CE3-4895-A509-E40C2F0EED89}" srcOrd="0" destOrd="0" presId="urn:diagrams.loki3.com/VaryingWidthList"/>
    <dgm:cxn modelId="{ECEFA0F7-8942-4403-A189-486F51F18FD3}" type="presParOf" srcId="{95B1A001-5CE3-4895-A509-E40C2F0EED89}" destId="{2038F479-BE64-4BF7-ABB5-CFEBE6456F1F}" srcOrd="0" destOrd="0" presId="urn:diagrams.loki3.com/VaryingWidthList"/>
    <dgm:cxn modelId="{4029B8B3-4290-49F8-BBAE-1239A8875620}" type="presParOf" srcId="{95B1A001-5CE3-4895-A509-E40C2F0EED89}" destId="{BB20280C-8958-47C3-9BCD-7C5F66D2A4DB}" srcOrd="1" destOrd="0" presId="urn:diagrams.loki3.com/VaryingWidthList"/>
    <dgm:cxn modelId="{B2FC6343-C015-4531-9722-EF5ACD9FE452}" type="presParOf" srcId="{95B1A001-5CE3-4895-A509-E40C2F0EED89}" destId="{4FDBEC51-3DEA-4C60-A7A2-14C2B478EEA8}" srcOrd="2" destOrd="0" presId="urn:diagrams.loki3.com/VaryingWidthList"/>
    <dgm:cxn modelId="{2A2A53E4-B218-4863-B29C-4871A4EFBE96}" type="presParOf" srcId="{95B1A001-5CE3-4895-A509-E40C2F0EED89}" destId="{ED237187-061D-43B8-99E2-8F4920E92CE0}" srcOrd="3" destOrd="0" presId="urn:diagrams.loki3.com/VaryingWidthList"/>
    <dgm:cxn modelId="{73BAC897-BA57-4E26-81DC-F4F5967966EC}" type="presParOf" srcId="{95B1A001-5CE3-4895-A509-E40C2F0EED89}" destId="{C521D7EC-6008-49C9-BE64-7E9B41406725}" srcOrd="4" destOrd="0" presId="urn:diagrams.loki3.com/VaryingWidthList"/>
    <dgm:cxn modelId="{4F47C8D6-1DBC-49E9-87D0-9CE18C09D68A}" type="presParOf" srcId="{95B1A001-5CE3-4895-A509-E40C2F0EED89}" destId="{762D76C6-C0D3-468A-A473-2AC3BF803C71}" srcOrd="5" destOrd="0" presId="urn:diagrams.loki3.com/VaryingWidthList"/>
    <dgm:cxn modelId="{59959CBC-2A96-4898-B3D0-8AE086BD895D}" type="presParOf" srcId="{95B1A001-5CE3-4895-A509-E40C2F0EED89}" destId="{FFAAD531-E705-4C86-B29D-7A586AE5C39B}" srcOrd="6"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75FE07-54E0-46DB-BD84-FA0A6BFA9DE0}" type="doc">
      <dgm:prSet loTypeId="urn:diagrams.loki3.com/VaryingWidthList" loCatId="list" qsTypeId="urn:microsoft.com/office/officeart/2005/8/quickstyle/simple4" qsCatId="simple" csTypeId="urn:microsoft.com/office/officeart/2005/8/colors/accent1_2" csCatId="accent1" phldr="1"/>
      <dgm:spPr/>
    </dgm:pt>
    <dgm:pt modelId="{471B6AA9-FBD7-4F41-977B-5B581D0205AE}">
      <dgm:prSet phldrT="[Text]" custT="1"/>
      <dgm:spPr/>
      <dgm:t>
        <a:bodyPr/>
        <a:lstStyle/>
        <a:p>
          <a:pPr algn="ctr"/>
          <a:r>
            <a:rPr lang="en-US" sz="1800" dirty="0"/>
            <a:t>Mean: </a:t>
          </a:r>
        </a:p>
        <a:p>
          <a:pPr algn="ctr"/>
          <a:r>
            <a:rPr lang="en-US" sz="1800" dirty="0"/>
            <a:t>175,985$ vs 210,052$</a:t>
          </a:r>
        </a:p>
      </dgm:t>
    </dgm:pt>
    <dgm:pt modelId="{3CD00739-5864-42B0-992D-726F2432FB9B}" type="parTrans" cxnId="{75E6A11D-AEC7-4634-8969-EB0E5875A03F}">
      <dgm:prSet/>
      <dgm:spPr/>
      <dgm:t>
        <a:bodyPr/>
        <a:lstStyle/>
        <a:p>
          <a:pPr algn="ctr"/>
          <a:endParaRPr lang="en-US" sz="1800"/>
        </a:p>
      </dgm:t>
    </dgm:pt>
    <dgm:pt modelId="{3D97BC24-2574-4E5C-97EF-A0D0E36AE16A}" type="sibTrans" cxnId="{75E6A11D-AEC7-4634-8969-EB0E5875A03F}">
      <dgm:prSet/>
      <dgm:spPr/>
      <dgm:t>
        <a:bodyPr/>
        <a:lstStyle/>
        <a:p>
          <a:pPr algn="ctr"/>
          <a:endParaRPr lang="en-US" sz="1800"/>
        </a:p>
      </dgm:t>
    </dgm:pt>
    <dgm:pt modelId="{A2CD13F0-41B3-40EB-B3AA-8A2F312AC0A7}">
      <dgm:prSet custT="1"/>
      <dgm:spPr/>
      <dgm:t>
        <a:bodyPr/>
        <a:lstStyle/>
        <a:p>
          <a:pPr algn="ctr"/>
          <a:r>
            <a:rPr lang="en-US" sz="1800" dirty="0"/>
            <a:t>Observations:</a:t>
          </a:r>
        </a:p>
        <a:p>
          <a:pPr algn="ctr"/>
          <a:r>
            <a:rPr lang="en-US" sz="1800" dirty="0"/>
            <a:t> 726 vs 445</a:t>
          </a:r>
        </a:p>
      </dgm:t>
    </dgm:pt>
    <dgm:pt modelId="{0AD4A0A1-ABF7-41B7-BCE4-1EF904910118}" type="parTrans" cxnId="{4AE0D8CD-57D7-4D3E-B292-56885E082831}">
      <dgm:prSet/>
      <dgm:spPr/>
      <dgm:t>
        <a:bodyPr/>
        <a:lstStyle/>
        <a:p>
          <a:endParaRPr lang="en-US"/>
        </a:p>
      </dgm:t>
    </dgm:pt>
    <dgm:pt modelId="{5208BE6B-AF3A-48C1-B371-7E9BF5AF7148}" type="sibTrans" cxnId="{4AE0D8CD-57D7-4D3E-B292-56885E082831}">
      <dgm:prSet/>
      <dgm:spPr/>
      <dgm:t>
        <a:bodyPr/>
        <a:lstStyle/>
        <a:p>
          <a:endParaRPr lang="en-US"/>
        </a:p>
      </dgm:t>
    </dgm:pt>
    <dgm:pt modelId="{FE505920-C8B5-45E4-BCA8-C4FB0B82BDF3}">
      <dgm:prSet custT="1"/>
      <dgm:spPr/>
      <dgm:t>
        <a:bodyPr/>
        <a:lstStyle/>
        <a:p>
          <a:pPr algn="ctr"/>
          <a:r>
            <a:rPr lang="en-US" sz="1800" dirty="0"/>
            <a:t>Sales Sum: </a:t>
          </a:r>
        </a:p>
        <a:p>
          <a:pPr algn="ctr"/>
          <a:r>
            <a:rPr lang="en-US" sz="1800" dirty="0"/>
            <a:t>127M vs 93M</a:t>
          </a:r>
        </a:p>
      </dgm:t>
    </dgm:pt>
    <dgm:pt modelId="{85C94DFD-AE51-4556-9F73-77816418601B}" type="parTrans" cxnId="{124E5661-8BB1-4C82-88D9-50152B90DEBB}">
      <dgm:prSet/>
      <dgm:spPr/>
      <dgm:t>
        <a:bodyPr/>
        <a:lstStyle/>
        <a:p>
          <a:endParaRPr lang="en-US"/>
        </a:p>
      </dgm:t>
    </dgm:pt>
    <dgm:pt modelId="{8A9CACAD-D655-4065-89A0-60CAF9ACCB6A}" type="sibTrans" cxnId="{124E5661-8BB1-4C82-88D9-50152B90DEBB}">
      <dgm:prSet/>
      <dgm:spPr/>
      <dgm:t>
        <a:bodyPr/>
        <a:lstStyle/>
        <a:p>
          <a:endParaRPr lang="en-US"/>
        </a:p>
      </dgm:t>
    </dgm:pt>
    <dgm:pt modelId="{86CAFF5A-81D4-4DF9-911B-EB873782F474}">
      <dgm:prSet custT="1"/>
      <dgm:spPr/>
      <dgm:t>
        <a:bodyPr/>
        <a:lstStyle/>
        <a:p>
          <a:pPr algn="ctr"/>
          <a:r>
            <a:rPr lang="en-US" sz="1800" dirty="0"/>
            <a:t>P-value:</a:t>
          </a:r>
        </a:p>
        <a:p>
          <a:pPr algn="ctr"/>
          <a:r>
            <a:rPr lang="en-US" sz="1800" dirty="0"/>
            <a:t>2.39E-11</a:t>
          </a:r>
        </a:p>
      </dgm:t>
    </dgm:pt>
    <dgm:pt modelId="{B4BEB3BE-FE18-496F-9B7B-BC2931E69513}" type="parTrans" cxnId="{2D0B2914-26E4-4930-8222-8DE4B3ACCD17}">
      <dgm:prSet/>
      <dgm:spPr/>
      <dgm:t>
        <a:bodyPr/>
        <a:lstStyle/>
        <a:p>
          <a:endParaRPr lang="en-US"/>
        </a:p>
      </dgm:t>
    </dgm:pt>
    <dgm:pt modelId="{96D8AD3C-D390-4A2B-9051-FB6F421A601B}" type="sibTrans" cxnId="{2D0B2914-26E4-4930-8222-8DE4B3ACCD17}">
      <dgm:prSet/>
      <dgm:spPr/>
      <dgm:t>
        <a:bodyPr/>
        <a:lstStyle/>
        <a:p>
          <a:endParaRPr lang="en-US"/>
        </a:p>
      </dgm:t>
    </dgm:pt>
    <dgm:pt modelId="{95B1A001-5CE3-4895-A509-E40C2F0EED89}" type="pres">
      <dgm:prSet presAssocID="{CD75FE07-54E0-46DB-BD84-FA0A6BFA9DE0}" presName="Name0" presStyleCnt="0">
        <dgm:presLayoutVars>
          <dgm:resizeHandles/>
        </dgm:presLayoutVars>
      </dgm:prSet>
      <dgm:spPr/>
    </dgm:pt>
    <dgm:pt modelId="{2038F479-BE64-4BF7-ABB5-CFEBE6456F1F}" type="pres">
      <dgm:prSet presAssocID="{471B6AA9-FBD7-4F41-977B-5B581D0205AE}" presName="text" presStyleLbl="node1" presStyleIdx="0" presStyleCnt="4" custScaleX="207926" custLinFactNeighborX="0" custLinFactNeighborY="35176">
        <dgm:presLayoutVars>
          <dgm:bulletEnabled val="1"/>
        </dgm:presLayoutVars>
      </dgm:prSet>
      <dgm:spPr/>
    </dgm:pt>
    <dgm:pt modelId="{BB20280C-8958-47C3-9BCD-7C5F66D2A4DB}" type="pres">
      <dgm:prSet presAssocID="{3D97BC24-2574-4E5C-97EF-A0D0E36AE16A}" presName="space" presStyleCnt="0"/>
      <dgm:spPr/>
    </dgm:pt>
    <dgm:pt modelId="{E61B895C-0863-477B-A2C6-0AF3C3C39844}" type="pres">
      <dgm:prSet presAssocID="{A2CD13F0-41B3-40EB-B3AA-8A2F312AC0A7}" presName="text" presStyleLbl="node1" presStyleIdx="1" presStyleCnt="4" custScaleX="144207">
        <dgm:presLayoutVars>
          <dgm:bulletEnabled val="1"/>
        </dgm:presLayoutVars>
      </dgm:prSet>
      <dgm:spPr/>
    </dgm:pt>
    <dgm:pt modelId="{B73C3738-3E28-4DCA-A2E8-31BA6762E099}" type="pres">
      <dgm:prSet presAssocID="{5208BE6B-AF3A-48C1-B371-7E9BF5AF7148}" presName="space" presStyleCnt="0"/>
      <dgm:spPr/>
    </dgm:pt>
    <dgm:pt modelId="{D31B0EA7-EA05-46DF-8212-FB291DDCA2C1}" type="pres">
      <dgm:prSet presAssocID="{FE505920-C8B5-45E4-BCA8-C4FB0B82BDF3}" presName="text" presStyleLbl="node1" presStyleIdx="2" presStyleCnt="4" custScaleX="262965">
        <dgm:presLayoutVars>
          <dgm:bulletEnabled val="1"/>
        </dgm:presLayoutVars>
      </dgm:prSet>
      <dgm:spPr/>
    </dgm:pt>
    <dgm:pt modelId="{6E70BC23-EED9-4198-8831-E76EF229179D}" type="pres">
      <dgm:prSet presAssocID="{8A9CACAD-D655-4065-89A0-60CAF9ACCB6A}" presName="space" presStyleCnt="0"/>
      <dgm:spPr/>
    </dgm:pt>
    <dgm:pt modelId="{F0388DA4-0A67-44E2-A583-5DA3BFCC84F9}" type="pres">
      <dgm:prSet presAssocID="{86CAFF5A-81D4-4DF9-911B-EB873782F474}" presName="text" presStyleLbl="node1" presStyleIdx="3" presStyleCnt="4" custScaleX="279400">
        <dgm:presLayoutVars>
          <dgm:bulletEnabled val="1"/>
        </dgm:presLayoutVars>
      </dgm:prSet>
      <dgm:spPr/>
    </dgm:pt>
  </dgm:ptLst>
  <dgm:cxnLst>
    <dgm:cxn modelId="{2D0B2914-26E4-4930-8222-8DE4B3ACCD17}" srcId="{CD75FE07-54E0-46DB-BD84-FA0A6BFA9DE0}" destId="{86CAFF5A-81D4-4DF9-911B-EB873782F474}" srcOrd="3" destOrd="0" parTransId="{B4BEB3BE-FE18-496F-9B7B-BC2931E69513}" sibTransId="{96D8AD3C-D390-4A2B-9051-FB6F421A601B}"/>
    <dgm:cxn modelId="{75E6A11D-AEC7-4634-8969-EB0E5875A03F}" srcId="{CD75FE07-54E0-46DB-BD84-FA0A6BFA9DE0}" destId="{471B6AA9-FBD7-4F41-977B-5B581D0205AE}" srcOrd="0" destOrd="0" parTransId="{3CD00739-5864-42B0-992D-726F2432FB9B}" sibTransId="{3D97BC24-2574-4E5C-97EF-A0D0E36AE16A}"/>
    <dgm:cxn modelId="{3FE3C81D-1F47-4ECC-9777-4AFBF99C574C}" type="presOf" srcId="{FE505920-C8B5-45E4-BCA8-C4FB0B82BDF3}" destId="{D31B0EA7-EA05-46DF-8212-FB291DDCA2C1}" srcOrd="0" destOrd="0" presId="urn:diagrams.loki3.com/VaryingWidthList"/>
    <dgm:cxn modelId="{DD71A53B-6FCC-43A1-9DBF-6638C97DEEEE}" type="presOf" srcId="{A2CD13F0-41B3-40EB-B3AA-8A2F312AC0A7}" destId="{E61B895C-0863-477B-A2C6-0AF3C3C39844}" srcOrd="0" destOrd="0" presId="urn:diagrams.loki3.com/VaryingWidthList"/>
    <dgm:cxn modelId="{124E5661-8BB1-4C82-88D9-50152B90DEBB}" srcId="{CD75FE07-54E0-46DB-BD84-FA0A6BFA9DE0}" destId="{FE505920-C8B5-45E4-BCA8-C4FB0B82BDF3}" srcOrd="2" destOrd="0" parTransId="{85C94DFD-AE51-4556-9F73-77816418601B}" sibTransId="{8A9CACAD-D655-4065-89A0-60CAF9ACCB6A}"/>
    <dgm:cxn modelId="{4AE0D8CD-57D7-4D3E-B292-56885E082831}" srcId="{CD75FE07-54E0-46DB-BD84-FA0A6BFA9DE0}" destId="{A2CD13F0-41B3-40EB-B3AA-8A2F312AC0A7}" srcOrd="1" destOrd="0" parTransId="{0AD4A0A1-ABF7-41B7-BCE4-1EF904910118}" sibTransId="{5208BE6B-AF3A-48C1-B371-7E9BF5AF7148}"/>
    <dgm:cxn modelId="{43D74EE4-8BC3-4E4F-93CB-009DCF12E11A}" type="presOf" srcId="{471B6AA9-FBD7-4F41-977B-5B581D0205AE}" destId="{2038F479-BE64-4BF7-ABB5-CFEBE6456F1F}" srcOrd="0" destOrd="0" presId="urn:diagrams.loki3.com/VaryingWidthList"/>
    <dgm:cxn modelId="{750C1DE6-30C0-4153-8E09-6460A6E6AA3E}" type="presOf" srcId="{CD75FE07-54E0-46DB-BD84-FA0A6BFA9DE0}" destId="{95B1A001-5CE3-4895-A509-E40C2F0EED89}" srcOrd="0" destOrd="0" presId="urn:diagrams.loki3.com/VaryingWidthList"/>
    <dgm:cxn modelId="{ECF7C8F6-8725-4F59-A2D9-06A94943AD09}" type="presOf" srcId="{86CAFF5A-81D4-4DF9-911B-EB873782F474}" destId="{F0388DA4-0A67-44E2-A583-5DA3BFCC84F9}" srcOrd="0" destOrd="0" presId="urn:diagrams.loki3.com/VaryingWidthList"/>
    <dgm:cxn modelId="{ECEFA0F7-8942-4403-A189-486F51F18FD3}" type="presParOf" srcId="{95B1A001-5CE3-4895-A509-E40C2F0EED89}" destId="{2038F479-BE64-4BF7-ABB5-CFEBE6456F1F}" srcOrd="0" destOrd="0" presId="urn:diagrams.loki3.com/VaryingWidthList"/>
    <dgm:cxn modelId="{4029B8B3-4290-49F8-BBAE-1239A8875620}" type="presParOf" srcId="{95B1A001-5CE3-4895-A509-E40C2F0EED89}" destId="{BB20280C-8958-47C3-9BCD-7C5F66D2A4DB}" srcOrd="1" destOrd="0" presId="urn:diagrams.loki3.com/VaryingWidthList"/>
    <dgm:cxn modelId="{87BCDE32-CB65-4193-BCA0-87936D70FB18}" type="presParOf" srcId="{95B1A001-5CE3-4895-A509-E40C2F0EED89}" destId="{E61B895C-0863-477B-A2C6-0AF3C3C39844}" srcOrd="2" destOrd="0" presId="urn:diagrams.loki3.com/VaryingWidthList"/>
    <dgm:cxn modelId="{6F2A9B6D-E035-450D-9B46-53792681C78B}" type="presParOf" srcId="{95B1A001-5CE3-4895-A509-E40C2F0EED89}" destId="{B73C3738-3E28-4DCA-A2E8-31BA6762E099}" srcOrd="3" destOrd="0" presId="urn:diagrams.loki3.com/VaryingWidthList"/>
    <dgm:cxn modelId="{F72E3B04-43F2-4F5E-A0E7-70A7DD9296A1}" type="presParOf" srcId="{95B1A001-5CE3-4895-A509-E40C2F0EED89}" destId="{D31B0EA7-EA05-46DF-8212-FB291DDCA2C1}" srcOrd="4" destOrd="0" presId="urn:diagrams.loki3.com/VaryingWidthList"/>
    <dgm:cxn modelId="{DC79F48B-28D4-49CC-B7F9-37B7ADCF7B35}" type="presParOf" srcId="{95B1A001-5CE3-4895-A509-E40C2F0EED89}" destId="{6E70BC23-EED9-4198-8831-E76EF229179D}" srcOrd="5" destOrd="0" presId="urn:diagrams.loki3.com/VaryingWidthList"/>
    <dgm:cxn modelId="{E24FD9AE-C28E-41FC-A35A-127F74981AA7}" type="presParOf" srcId="{95B1A001-5CE3-4895-A509-E40C2F0EED89}" destId="{F0388DA4-0A67-44E2-A583-5DA3BFCC84F9}" srcOrd="6"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75FE07-54E0-46DB-BD84-FA0A6BFA9DE0}" type="doc">
      <dgm:prSet loTypeId="urn:diagrams.loki3.com/VaryingWidthList" loCatId="list" qsTypeId="urn:microsoft.com/office/officeart/2005/8/quickstyle/simple4" qsCatId="simple" csTypeId="urn:microsoft.com/office/officeart/2005/8/colors/accent1_2" csCatId="accent1" phldr="1"/>
      <dgm:spPr/>
    </dgm:pt>
    <dgm:pt modelId="{471B6AA9-FBD7-4F41-977B-5B581D0205AE}">
      <dgm:prSet phldrT="[Text]" custT="1"/>
      <dgm:spPr/>
      <dgm:t>
        <a:bodyPr/>
        <a:lstStyle/>
        <a:p>
          <a:pPr algn="ctr"/>
          <a:r>
            <a:rPr lang="en-US" sz="1800" dirty="0"/>
            <a:t>Mean:</a:t>
          </a:r>
        </a:p>
        <a:p>
          <a:pPr algn="ctr"/>
          <a:r>
            <a:rPr lang="en-US" sz="1800" dirty="0"/>
            <a:t> 162,588$ vs  306,491$</a:t>
          </a:r>
        </a:p>
      </dgm:t>
    </dgm:pt>
    <dgm:pt modelId="{3CD00739-5864-42B0-992D-726F2432FB9B}" type="parTrans" cxnId="{75E6A11D-AEC7-4634-8969-EB0E5875A03F}">
      <dgm:prSet/>
      <dgm:spPr/>
      <dgm:t>
        <a:bodyPr/>
        <a:lstStyle/>
        <a:p>
          <a:pPr algn="ctr"/>
          <a:endParaRPr lang="en-US" sz="1800"/>
        </a:p>
      </dgm:t>
    </dgm:pt>
    <dgm:pt modelId="{3D97BC24-2574-4E5C-97EF-A0D0E36AE16A}" type="sibTrans" cxnId="{75E6A11D-AEC7-4634-8969-EB0E5875A03F}">
      <dgm:prSet/>
      <dgm:spPr/>
      <dgm:t>
        <a:bodyPr/>
        <a:lstStyle/>
        <a:p>
          <a:pPr algn="ctr"/>
          <a:endParaRPr lang="en-US" sz="1800"/>
        </a:p>
      </dgm:t>
    </dgm:pt>
    <dgm:pt modelId="{B5D5991F-55C1-42DF-B757-572D9DC97DF8}">
      <dgm:prSet custT="1"/>
      <dgm:spPr/>
      <dgm:t>
        <a:bodyPr/>
        <a:lstStyle/>
        <a:p>
          <a:pPr algn="ctr"/>
          <a:r>
            <a:rPr lang="en-US" sz="1800" dirty="0"/>
            <a:t>Observations:</a:t>
          </a:r>
        </a:p>
        <a:p>
          <a:pPr algn="ctr"/>
          <a:r>
            <a:rPr lang="en-US" sz="1800" dirty="0"/>
            <a:t> 1274 vs 186</a:t>
          </a:r>
        </a:p>
      </dgm:t>
    </dgm:pt>
    <dgm:pt modelId="{18CC2831-1C7A-4B07-8EEE-31DAC61E0C9F}" type="parTrans" cxnId="{F02A0817-EB68-42C9-A20B-A8697B889E44}">
      <dgm:prSet/>
      <dgm:spPr/>
      <dgm:t>
        <a:bodyPr/>
        <a:lstStyle/>
        <a:p>
          <a:endParaRPr lang="en-US"/>
        </a:p>
      </dgm:t>
    </dgm:pt>
    <dgm:pt modelId="{5B4DC82B-B952-4933-B6D4-5EF3E95CDB72}" type="sibTrans" cxnId="{F02A0817-EB68-42C9-A20B-A8697B889E44}">
      <dgm:prSet/>
      <dgm:spPr/>
      <dgm:t>
        <a:bodyPr/>
        <a:lstStyle/>
        <a:p>
          <a:endParaRPr lang="en-US"/>
        </a:p>
      </dgm:t>
    </dgm:pt>
    <dgm:pt modelId="{C7A43B7F-804F-47C7-BBBD-FA6B3678C86E}">
      <dgm:prSet custT="1"/>
      <dgm:spPr/>
      <dgm:t>
        <a:bodyPr/>
        <a:lstStyle/>
        <a:p>
          <a:pPr algn="ctr"/>
          <a:r>
            <a:rPr lang="en-US" sz="1800" dirty="0"/>
            <a:t>Sales sum:</a:t>
          </a:r>
        </a:p>
        <a:p>
          <a:pPr algn="ctr"/>
          <a:r>
            <a:rPr lang="en-US" sz="1800" dirty="0"/>
            <a:t> 207M vs 57M</a:t>
          </a:r>
        </a:p>
      </dgm:t>
    </dgm:pt>
    <dgm:pt modelId="{B795AF3F-7EF9-418C-9B1C-DB001C0CBBA1}" type="parTrans" cxnId="{192DF10C-7EDB-40D5-B6E8-49258E71B00D}">
      <dgm:prSet/>
      <dgm:spPr/>
      <dgm:t>
        <a:bodyPr/>
        <a:lstStyle/>
        <a:p>
          <a:endParaRPr lang="en-US"/>
        </a:p>
      </dgm:t>
    </dgm:pt>
    <dgm:pt modelId="{597B6D86-5398-44E1-BEED-A323C8F5785B}" type="sibTrans" cxnId="{192DF10C-7EDB-40D5-B6E8-49258E71B00D}">
      <dgm:prSet/>
      <dgm:spPr/>
      <dgm:t>
        <a:bodyPr/>
        <a:lstStyle/>
        <a:p>
          <a:endParaRPr lang="en-US"/>
        </a:p>
      </dgm:t>
    </dgm:pt>
    <dgm:pt modelId="{02359961-78C5-4944-950D-F969C1E2B363}">
      <dgm:prSet custT="1"/>
      <dgm:spPr/>
      <dgm:t>
        <a:bodyPr/>
        <a:lstStyle/>
        <a:p>
          <a:pPr algn="ctr"/>
          <a:r>
            <a:rPr lang="en-US" sz="1800" dirty="0"/>
            <a:t>P-value: </a:t>
          </a:r>
        </a:p>
        <a:p>
          <a:pPr algn="ctr"/>
          <a:r>
            <a:rPr lang="en-US" sz="1800" dirty="0"/>
            <a:t>1.74E-43</a:t>
          </a:r>
        </a:p>
      </dgm:t>
    </dgm:pt>
    <dgm:pt modelId="{4AD0DA66-1FE5-4DEE-AE43-B1EABB158AA1}" type="parTrans" cxnId="{10EA3568-4052-4531-8328-0639F6F6863B}">
      <dgm:prSet/>
      <dgm:spPr/>
      <dgm:t>
        <a:bodyPr/>
        <a:lstStyle/>
        <a:p>
          <a:endParaRPr lang="en-US"/>
        </a:p>
      </dgm:t>
    </dgm:pt>
    <dgm:pt modelId="{C0724C3F-16A9-48DC-9A0C-F084EA6E43FD}" type="sibTrans" cxnId="{10EA3568-4052-4531-8328-0639F6F6863B}">
      <dgm:prSet/>
      <dgm:spPr/>
      <dgm:t>
        <a:bodyPr/>
        <a:lstStyle/>
        <a:p>
          <a:endParaRPr lang="en-US"/>
        </a:p>
      </dgm:t>
    </dgm:pt>
    <dgm:pt modelId="{95B1A001-5CE3-4895-A509-E40C2F0EED89}" type="pres">
      <dgm:prSet presAssocID="{CD75FE07-54E0-46DB-BD84-FA0A6BFA9DE0}" presName="Name0" presStyleCnt="0">
        <dgm:presLayoutVars>
          <dgm:resizeHandles/>
        </dgm:presLayoutVars>
      </dgm:prSet>
      <dgm:spPr/>
    </dgm:pt>
    <dgm:pt modelId="{2038F479-BE64-4BF7-ABB5-CFEBE6456F1F}" type="pres">
      <dgm:prSet presAssocID="{471B6AA9-FBD7-4F41-977B-5B581D0205AE}" presName="text" presStyleLbl="node1" presStyleIdx="0" presStyleCnt="4" custScaleX="198684" custLinFactNeighborX="0" custLinFactNeighborY="35176">
        <dgm:presLayoutVars>
          <dgm:bulletEnabled val="1"/>
        </dgm:presLayoutVars>
      </dgm:prSet>
      <dgm:spPr/>
    </dgm:pt>
    <dgm:pt modelId="{BB20280C-8958-47C3-9BCD-7C5F66D2A4DB}" type="pres">
      <dgm:prSet presAssocID="{3D97BC24-2574-4E5C-97EF-A0D0E36AE16A}" presName="space" presStyleCnt="0"/>
      <dgm:spPr/>
    </dgm:pt>
    <dgm:pt modelId="{1D528E40-5791-4D39-B5F5-F06E31893B77}" type="pres">
      <dgm:prSet presAssocID="{B5D5991F-55C1-42DF-B757-572D9DC97DF8}" presName="text" presStyleLbl="node1" presStyleIdx="1" presStyleCnt="4" custScaleX="144206">
        <dgm:presLayoutVars>
          <dgm:bulletEnabled val="1"/>
        </dgm:presLayoutVars>
      </dgm:prSet>
      <dgm:spPr/>
    </dgm:pt>
    <dgm:pt modelId="{C2A00C06-84CC-4945-B940-351A78D8D859}" type="pres">
      <dgm:prSet presAssocID="{5B4DC82B-B952-4933-B6D4-5EF3E95CDB72}" presName="space" presStyleCnt="0"/>
      <dgm:spPr/>
    </dgm:pt>
    <dgm:pt modelId="{66F71B91-F9F8-44BF-88B6-692D06C28D5B}" type="pres">
      <dgm:prSet presAssocID="{C7A43B7F-804F-47C7-BBBD-FA6B3678C86E}" presName="text" presStyleLbl="node1" presStyleIdx="2" presStyleCnt="4" custScaleX="262965">
        <dgm:presLayoutVars>
          <dgm:bulletEnabled val="1"/>
        </dgm:presLayoutVars>
      </dgm:prSet>
      <dgm:spPr/>
    </dgm:pt>
    <dgm:pt modelId="{3B36A47D-0AB4-4890-92DC-AF3216CB6D35}" type="pres">
      <dgm:prSet presAssocID="{597B6D86-5398-44E1-BEED-A323C8F5785B}" presName="space" presStyleCnt="0"/>
      <dgm:spPr/>
    </dgm:pt>
    <dgm:pt modelId="{0726F91A-C7E2-40F5-833E-1143358E08CB}" type="pres">
      <dgm:prSet presAssocID="{02359961-78C5-4944-950D-F969C1E2B363}" presName="text" presStyleLbl="node1" presStyleIdx="3" presStyleCnt="4" custScaleX="279400">
        <dgm:presLayoutVars>
          <dgm:bulletEnabled val="1"/>
        </dgm:presLayoutVars>
      </dgm:prSet>
      <dgm:spPr/>
    </dgm:pt>
  </dgm:ptLst>
  <dgm:cxnLst>
    <dgm:cxn modelId="{86D0220C-E5C7-404D-B0F0-7230643AAED4}" type="presOf" srcId="{02359961-78C5-4944-950D-F969C1E2B363}" destId="{0726F91A-C7E2-40F5-833E-1143358E08CB}" srcOrd="0" destOrd="0" presId="urn:diagrams.loki3.com/VaryingWidthList"/>
    <dgm:cxn modelId="{192DF10C-7EDB-40D5-B6E8-49258E71B00D}" srcId="{CD75FE07-54E0-46DB-BD84-FA0A6BFA9DE0}" destId="{C7A43B7F-804F-47C7-BBBD-FA6B3678C86E}" srcOrd="2" destOrd="0" parTransId="{B795AF3F-7EF9-418C-9B1C-DB001C0CBBA1}" sibTransId="{597B6D86-5398-44E1-BEED-A323C8F5785B}"/>
    <dgm:cxn modelId="{F02A0817-EB68-42C9-A20B-A8697B889E44}" srcId="{CD75FE07-54E0-46DB-BD84-FA0A6BFA9DE0}" destId="{B5D5991F-55C1-42DF-B757-572D9DC97DF8}" srcOrd="1" destOrd="0" parTransId="{18CC2831-1C7A-4B07-8EEE-31DAC61E0C9F}" sibTransId="{5B4DC82B-B952-4933-B6D4-5EF3E95CDB72}"/>
    <dgm:cxn modelId="{75E6A11D-AEC7-4634-8969-EB0E5875A03F}" srcId="{CD75FE07-54E0-46DB-BD84-FA0A6BFA9DE0}" destId="{471B6AA9-FBD7-4F41-977B-5B581D0205AE}" srcOrd="0" destOrd="0" parTransId="{3CD00739-5864-42B0-992D-726F2432FB9B}" sibTransId="{3D97BC24-2574-4E5C-97EF-A0D0E36AE16A}"/>
    <dgm:cxn modelId="{FDE0ED21-5912-4D7A-84B3-4D18F3FCDF33}" type="presOf" srcId="{B5D5991F-55C1-42DF-B757-572D9DC97DF8}" destId="{1D528E40-5791-4D39-B5F5-F06E31893B77}" srcOrd="0" destOrd="0" presId="urn:diagrams.loki3.com/VaryingWidthList"/>
    <dgm:cxn modelId="{10EA3568-4052-4531-8328-0639F6F6863B}" srcId="{CD75FE07-54E0-46DB-BD84-FA0A6BFA9DE0}" destId="{02359961-78C5-4944-950D-F969C1E2B363}" srcOrd="3" destOrd="0" parTransId="{4AD0DA66-1FE5-4DEE-AE43-B1EABB158AA1}" sibTransId="{C0724C3F-16A9-48DC-9A0C-F084EA6E43FD}"/>
    <dgm:cxn modelId="{A6B33781-536F-45C8-8788-5FF2348835BF}" type="presOf" srcId="{C7A43B7F-804F-47C7-BBBD-FA6B3678C86E}" destId="{66F71B91-F9F8-44BF-88B6-692D06C28D5B}" srcOrd="0" destOrd="0" presId="urn:diagrams.loki3.com/VaryingWidthList"/>
    <dgm:cxn modelId="{43D74EE4-8BC3-4E4F-93CB-009DCF12E11A}" type="presOf" srcId="{471B6AA9-FBD7-4F41-977B-5B581D0205AE}" destId="{2038F479-BE64-4BF7-ABB5-CFEBE6456F1F}" srcOrd="0" destOrd="0" presId="urn:diagrams.loki3.com/VaryingWidthList"/>
    <dgm:cxn modelId="{750C1DE6-30C0-4153-8E09-6460A6E6AA3E}" type="presOf" srcId="{CD75FE07-54E0-46DB-BD84-FA0A6BFA9DE0}" destId="{95B1A001-5CE3-4895-A509-E40C2F0EED89}" srcOrd="0" destOrd="0" presId="urn:diagrams.loki3.com/VaryingWidthList"/>
    <dgm:cxn modelId="{ECEFA0F7-8942-4403-A189-486F51F18FD3}" type="presParOf" srcId="{95B1A001-5CE3-4895-A509-E40C2F0EED89}" destId="{2038F479-BE64-4BF7-ABB5-CFEBE6456F1F}" srcOrd="0" destOrd="0" presId="urn:diagrams.loki3.com/VaryingWidthList"/>
    <dgm:cxn modelId="{4029B8B3-4290-49F8-BBAE-1239A8875620}" type="presParOf" srcId="{95B1A001-5CE3-4895-A509-E40C2F0EED89}" destId="{BB20280C-8958-47C3-9BCD-7C5F66D2A4DB}" srcOrd="1" destOrd="0" presId="urn:diagrams.loki3.com/VaryingWidthList"/>
    <dgm:cxn modelId="{558AEB9B-68A3-4756-A3FB-6FD2D332BA6F}" type="presParOf" srcId="{95B1A001-5CE3-4895-A509-E40C2F0EED89}" destId="{1D528E40-5791-4D39-B5F5-F06E31893B77}" srcOrd="2" destOrd="0" presId="urn:diagrams.loki3.com/VaryingWidthList"/>
    <dgm:cxn modelId="{A7D6205C-121F-4A1D-A47A-A713C7240125}" type="presParOf" srcId="{95B1A001-5CE3-4895-A509-E40C2F0EED89}" destId="{C2A00C06-84CC-4945-B940-351A78D8D859}" srcOrd="3" destOrd="0" presId="urn:diagrams.loki3.com/VaryingWidthList"/>
    <dgm:cxn modelId="{C25E8CAF-1CEA-406E-8F83-1B836BC2C224}" type="presParOf" srcId="{95B1A001-5CE3-4895-A509-E40C2F0EED89}" destId="{66F71B91-F9F8-44BF-88B6-692D06C28D5B}" srcOrd="4" destOrd="0" presId="urn:diagrams.loki3.com/VaryingWidthList"/>
    <dgm:cxn modelId="{D7EFDFC5-3517-4D46-944A-F660DD494D82}" type="presParOf" srcId="{95B1A001-5CE3-4895-A509-E40C2F0EED89}" destId="{3B36A47D-0AB4-4890-92DC-AF3216CB6D35}" srcOrd="5" destOrd="0" presId="urn:diagrams.loki3.com/VaryingWidthList"/>
    <dgm:cxn modelId="{7458ADF8-BB3F-454D-80B7-10E3D78B09D5}" type="presParOf" srcId="{95B1A001-5CE3-4895-A509-E40C2F0EED89}" destId="{0726F91A-C7E2-40F5-833E-1143358E08CB}" srcOrd="6"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D75FE07-54E0-46DB-BD84-FA0A6BFA9DE0}" type="doc">
      <dgm:prSet loTypeId="urn:diagrams.loki3.com/VaryingWidthList" loCatId="list" qsTypeId="urn:microsoft.com/office/officeart/2005/8/quickstyle/simple4" qsCatId="simple" csTypeId="urn:microsoft.com/office/officeart/2005/8/colors/accent1_2" csCatId="accent1" phldr="1"/>
      <dgm:spPr/>
    </dgm:pt>
    <dgm:pt modelId="{471B6AA9-FBD7-4F41-977B-5B581D0205AE}">
      <dgm:prSet phldrT="[Text]" custT="1"/>
      <dgm:spPr/>
      <dgm:t>
        <a:bodyPr/>
        <a:lstStyle/>
        <a:p>
          <a:pPr algn="ctr"/>
          <a:r>
            <a:rPr lang="en-US" sz="1800" dirty="0"/>
            <a:t>Mean: </a:t>
          </a:r>
        </a:p>
        <a:p>
          <a:pPr algn="ctr"/>
          <a:r>
            <a:rPr lang="en-US" sz="1800" dirty="0"/>
            <a:t>140,384$ vs 248,385$</a:t>
          </a:r>
        </a:p>
      </dgm:t>
    </dgm:pt>
    <dgm:pt modelId="{3CD00739-5864-42B0-992D-726F2432FB9B}" type="parTrans" cxnId="{75E6A11D-AEC7-4634-8969-EB0E5875A03F}">
      <dgm:prSet/>
      <dgm:spPr/>
      <dgm:t>
        <a:bodyPr/>
        <a:lstStyle/>
        <a:p>
          <a:pPr algn="ctr"/>
          <a:endParaRPr lang="en-US" sz="1800"/>
        </a:p>
      </dgm:t>
    </dgm:pt>
    <dgm:pt modelId="{3D97BC24-2574-4E5C-97EF-A0D0E36AE16A}" type="sibTrans" cxnId="{75E6A11D-AEC7-4634-8969-EB0E5875A03F}">
      <dgm:prSet/>
      <dgm:spPr/>
      <dgm:t>
        <a:bodyPr/>
        <a:lstStyle/>
        <a:p>
          <a:pPr algn="ctr"/>
          <a:endParaRPr lang="en-US" sz="1800"/>
        </a:p>
      </dgm:t>
    </dgm:pt>
    <dgm:pt modelId="{47543A76-2C56-49C6-AC1B-0F3848C6E29C}">
      <dgm:prSet custT="1"/>
      <dgm:spPr/>
      <dgm:t>
        <a:bodyPr/>
        <a:lstStyle/>
        <a:p>
          <a:pPr algn="ctr"/>
          <a:r>
            <a:rPr lang="en-US" sz="1800" dirty="0"/>
            <a:t>Observations:</a:t>
          </a:r>
        </a:p>
        <a:p>
          <a:pPr algn="ctr"/>
          <a:r>
            <a:rPr lang="en-US" sz="1800" dirty="0"/>
            <a:t> 912 vs 548</a:t>
          </a:r>
        </a:p>
      </dgm:t>
    </dgm:pt>
    <dgm:pt modelId="{79747FEE-891B-440C-9FA5-48433AE98FF5}" type="parTrans" cxnId="{E6DAED0B-9583-461A-9758-45C2C7A7166A}">
      <dgm:prSet/>
      <dgm:spPr/>
      <dgm:t>
        <a:bodyPr/>
        <a:lstStyle/>
        <a:p>
          <a:endParaRPr lang="en-US"/>
        </a:p>
      </dgm:t>
    </dgm:pt>
    <dgm:pt modelId="{2EBC8FD6-A898-4B51-A18E-7DFB981BECF4}" type="sibTrans" cxnId="{E6DAED0B-9583-461A-9758-45C2C7A7166A}">
      <dgm:prSet/>
      <dgm:spPr/>
      <dgm:t>
        <a:bodyPr/>
        <a:lstStyle/>
        <a:p>
          <a:endParaRPr lang="en-US"/>
        </a:p>
      </dgm:t>
    </dgm:pt>
    <dgm:pt modelId="{4649A50A-E990-4D9F-9F2E-F4DFBEE3F91C}">
      <dgm:prSet custT="1"/>
      <dgm:spPr/>
      <dgm:t>
        <a:bodyPr/>
        <a:lstStyle/>
        <a:p>
          <a:pPr algn="ctr"/>
          <a:r>
            <a:rPr lang="en-US" sz="1800" dirty="0"/>
            <a:t>Sales sum:</a:t>
          </a:r>
        </a:p>
        <a:p>
          <a:pPr algn="ctr"/>
          <a:r>
            <a:rPr lang="en-US" sz="1800" dirty="0"/>
            <a:t> 128M vs 136M</a:t>
          </a:r>
        </a:p>
      </dgm:t>
    </dgm:pt>
    <dgm:pt modelId="{33A31DCD-D67C-49B7-9FA0-5955FFD040C9}" type="parTrans" cxnId="{6635655C-AAC1-4C81-B563-6784CB71F89E}">
      <dgm:prSet/>
      <dgm:spPr/>
      <dgm:t>
        <a:bodyPr/>
        <a:lstStyle/>
        <a:p>
          <a:endParaRPr lang="en-US"/>
        </a:p>
      </dgm:t>
    </dgm:pt>
    <dgm:pt modelId="{DDDFA131-C5EC-4D80-982F-55523B3FFAD9}" type="sibTrans" cxnId="{6635655C-AAC1-4C81-B563-6784CB71F89E}">
      <dgm:prSet/>
      <dgm:spPr/>
      <dgm:t>
        <a:bodyPr/>
        <a:lstStyle/>
        <a:p>
          <a:endParaRPr lang="en-US"/>
        </a:p>
      </dgm:t>
    </dgm:pt>
    <dgm:pt modelId="{4D7609C3-47A5-4226-AAE5-0DC3F0034E70}">
      <dgm:prSet custT="1"/>
      <dgm:spPr/>
      <dgm:t>
        <a:bodyPr/>
        <a:lstStyle/>
        <a:p>
          <a:pPr algn="ctr"/>
          <a:r>
            <a:rPr lang="en-US" sz="1800" dirty="0"/>
            <a:t>P-value: </a:t>
          </a:r>
        </a:p>
        <a:p>
          <a:pPr algn="ctr"/>
          <a:r>
            <a:rPr lang="en-US" sz="1800" dirty="0"/>
            <a:t>1.91E-116</a:t>
          </a:r>
        </a:p>
      </dgm:t>
    </dgm:pt>
    <dgm:pt modelId="{5075890C-FBB8-495F-8A10-5C2615320595}" type="parTrans" cxnId="{E3CDC8B5-DEDE-4D08-B9A9-7A854DA910C6}">
      <dgm:prSet/>
      <dgm:spPr/>
      <dgm:t>
        <a:bodyPr/>
        <a:lstStyle/>
        <a:p>
          <a:endParaRPr lang="en-US"/>
        </a:p>
      </dgm:t>
    </dgm:pt>
    <dgm:pt modelId="{CA2E216D-015D-4FA7-94E5-0AE38903C263}" type="sibTrans" cxnId="{E3CDC8B5-DEDE-4D08-B9A9-7A854DA910C6}">
      <dgm:prSet/>
      <dgm:spPr/>
      <dgm:t>
        <a:bodyPr/>
        <a:lstStyle/>
        <a:p>
          <a:endParaRPr lang="en-US"/>
        </a:p>
      </dgm:t>
    </dgm:pt>
    <dgm:pt modelId="{95B1A001-5CE3-4895-A509-E40C2F0EED89}" type="pres">
      <dgm:prSet presAssocID="{CD75FE07-54E0-46DB-BD84-FA0A6BFA9DE0}" presName="Name0" presStyleCnt="0">
        <dgm:presLayoutVars>
          <dgm:resizeHandles/>
        </dgm:presLayoutVars>
      </dgm:prSet>
      <dgm:spPr/>
    </dgm:pt>
    <dgm:pt modelId="{2038F479-BE64-4BF7-ABB5-CFEBE6456F1F}" type="pres">
      <dgm:prSet presAssocID="{471B6AA9-FBD7-4F41-977B-5B581D0205AE}" presName="text" presStyleLbl="node1" presStyleIdx="0" presStyleCnt="4" custScaleX="207926" custLinFactNeighborX="4922" custLinFactNeighborY="52884">
        <dgm:presLayoutVars>
          <dgm:bulletEnabled val="1"/>
        </dgm:presLayoutVars>
      </dgm:prSet>
      <dgm:spPr/>
    </dgm:pt>
    <dgm:pt modelId="{BB20280C-8958-47C3-9BCD-7C5F66D2A4DB}" type="pres">
      <dgm:prSet presAssocID="{3D97BC24-2574-4E5C-97EF-A0D0E36AE16A}" presName="space" presStyleCnt="0"/>
      <dgm:spPr/>
    </dgm:pt>
    <dgm:pt modelId="{973E2536-B2A7-40F3-A932-CA7AB54B2565}" type="pres">
      <dgm:prSet presAssocID="{47543A76-2C56-49C6-AC1B-0F3848C6E29C}" presName="text" presStyleLbl="node1" presStyleIdx="1" presStyleCnt="4" custScaleX="144206" custLinFactNeighborX="3414" custLinFactNeighborY="17708">
        <dgm:presLayoutVars>
          <dgm:bulletEnabled val="1"/>
        </dgm:presLayoutVars>
      </dgm:prSet>
      <dgm:spPr/>
    </dgm:pt>
    <dgm:pt modelId="{5E2A8B8A-F5F9-410A-8C96-459A435D6AB2}" type="pres">
      <dgm:prSet presAssocID="{2EBC8FD6-A898-4B51-A18E-7DFB981BECF4}" presName="space" presStyleCnt="0"/>
      <dgm:spPr/>
    </dgm:pt>
    <dgm:pt modelId="{44A3F08A-6268-48DD-A243-46BC6DA52F06}" type="pres">
      <dgm:prSet presAssocID="{4649A50A-E990-4D9F-9F2E-F4DFBEE3F91C}" presName="text" presStyleLbl="node1" presStyleIdx="2" presStyleCnt="4" custScaleX="223520" custLinFactNeighborX="5292" custLinFactNeighborY="17708">
        <dgm:presLayoutVars>
          <dgm:bulletEnabled val="1"/>
        </dgm:presLayoutVars>
      </dgm:prSet>
      <dgm:spPr/>
    </dgm:pt>
    <dgm:pt modelId="{19EB86D7-277B-4923-AC81-957D425D5895}" type="pres">
      <dgm:prSet presAssocID="{DDDFA131-C5EC-4D80-982F-55523B3FFAD9}" presName="space" presStyleCnt="0"/>
      <dgm:spPr/>
    </dgm:pt>
    <dgm:pt modelId="{07EAE82B-FC92-42C9-976A-C3AE4FCB0B6A}" type="pres">
      <dgm:prSet presAssocID="{4D7609C3-47A5-4226-AAE5-0DC3F0034E70}" presName="text" presStyleLbl="node1" presStyleIdx="3" presStyleCnt="4" custScaleX="279400" custLinFactNeighborX="6615" custLinFactNeighborY="17708">
        <dgm:presLayoutVars>
          <dgm:bulletEnabled val="1"/>
        </dgm:presLayoutVars>
      </dgm:prSet>
      <dgm:spPr/>
    </dgm:pt>
  </dgm:ptLst>
  <dgm:cxnLst>
    <dgm:cxn modelId="{E6DAED0B-9583-461A-9758-45C2C7A7166A}" srcId="{CD75FE07-54E0-46DB-BD84-FA0A6BFA9DE0}" destId="{47543A76-2C56-49C6-AC1B-0F3848C6E29C}" srcOrd="1" destOrd="0" parTransId="{79747FEE-891B-440C-9FA5-48433AE98FF5}" sibTransId="{2EBC8FD6-A898-4B51-A18E-7DFB981BECF4}"/>
    <dgm:cxn modelId="{414F910F-0C0F-450F-9362-412A0913CE1D}" type="presOf" srcId="{4D7609C3-47A5-4226-AAE5-0DC3F0034E70}" destId="{07EAE82B-FC92-42C9-976A-C3AE4FCB0B6A}" srcOrd="0" destOrd="0" presId="urn:diagrams.loki3.com/VaryingWidthList"/>
    <dgm:cxn modelId="{75E6A11D-AEC7-4634-8969-EB0E5875A03F}" srcId="{CD75FE07-54E0-46DB-BD84-FA0A6BFA9DE0}" destId="{471B6AA9-FBD7-4F41-977B-5B581D0205AE}" srcOrd="0" destOrd="0" parTransId="{3CD00739-5864-42B0-992D-726F2432FB9B}" sibTransId="{3D97BC24-2574-4E5C-97EF-A0D0E36AE16A}"/>
    <dgm:cxn modelId="{6635655C-AAC1-4C81-B563-6784CB71F89E}" srcId="{CD75FE07-54E0-46DB-BD84-FA0A6BFA9DE0}" destId="{4649A50A-E990-4D9F-9F2E-F4DFBEE3F91C}" srcOrd="2" destOrd="0" parTransId="{33A31DCD-D67C-49B7-9FA0-5955FFD040C9}" sibTransId="{DDDFA131-C5EC-4D80-982F-55523B3FFAD9}"/>
    <dgm:cxn modelId="{0B827CAD-87B1-4B89-8ECE-FB3A64DC512C}" type="presOf" srcId="{4649A50A-E990-4D9F-9F2E-F4DFBEE3F91C}" destId="{44A3F08A-6268-48DD-A243-46BC6DA52F06}" srcOrd="0" destOrd="0" presId="urn:diagrams.loki3.com/VaryingWidthList"/>
    <dgm:cxn modelId="{E3CDC8B5-DEDE-4D08-B9A9-7A854DA910C6}" srcId="{CD75FE07-54E0-46DB-BD84-FA0A6BFA9DE0}" destId="{4D7609C3-47A5-4226-AAE5-0DC3F0034E70}" srcOrd="3" destOrd="0" parTransId="{5075890C-FBB8-495F-8A10-5C2615320595}" sibTransId="{CA2E216D-015D-4FA7-94E5-0AE38903C263}"/>
    <dgm:cxn modelId="{43D74EE4-8BC3-4E4F-93CB-009DCF12E11A}" type="presOf" srcId="{471B6AA9-FBD7-4F41-977B-5B581D0205AE}" destId="{2038F479-BE64-4BF7-ABB5-CFEBE6456F1F}" srcOrd="0" destOrd="0" presId="urn:diagrams.loki3.com/VaryingWidthList"/>
    <dgm:cxn modelId="{750C1DE6-30C0-4153-8E09-6460A6E6AA3E}" type="presOf" srcId="{CD75FE07-54E0-46DB-BD84-FA0A6BFA9DE0}" destId="{95B1A001-5CE3-4895-A509-E40C2F0EED89}" srcOrd="0" destOrd="0" presId="urn:diagrams.loki3.com/VaryingWidthList"/>
    <dgm:cxn modelId="{E51617F2-2B9A-4A64-AEED-E4C2A207BA48}" type="presOf" srcId="{47543A76-2C56-49C6-AC1B-0F3848C6E29C}" destId="{973E2536-B2A7-40F3-A932-CA7AB54B2565}" srcOrd="0" destOrd="0" presId="urn:diagrams.loki3.com/VaryingWidthList"/>
    <dgm:cxn modelId="{ECEFA0F7-8942-4403-A189-486F51F18FD3}" type="presParOf" srcId="{95B1A001-5CE3-4895-A509-E40C2F0EED89}" destId="{2038F479-BE64-4BF7-ABB5-CFEBE6456F1F}" srcOrd="0" destOrd="0" presId="urn:diagrams.loki3.com/VaryingWidthList"/>
    <dgm:cxn modelId="{4029B8B3-4290-49F8-BBAE-1239A8875620}" type="presParOf" srcId="{95B1A001-5CE3-4895-A509-E40C2F0EED89}" destId="{BB20280C-8958-47C3-9BCD-7C5F66D2A4DB}" srcOrd="1" destOrd="0" presId="urn:diagrams.loki3.com/VaryingWidthList"/>
    <dgm:cxn modelId="{AFF8E47F-A6D7-4C85-9CFC-46C92C5D1E9B}" type="presParOf" srcId="{95B1A001-5CE3-4895-A509-E40C2F0EED89}" destId="{973E2536-B2A7-40F3-A932-CA7AB54B2565}" srcOrd="2" destOrd="0" presId="urn:diagrams.loki3.com/VaryingWidthList"/>
    <dgm:cxn modelId="{5057F8AF-F1D3-43DB-9B6C-53B3D3EA8A2C}" type="presParOf" srcId="{95B1A001-5CE3-4895-A509-E40C2F0EED89}" destId="{5E2A8B8A-F5F9-410A-8C96-459A435D6AB2}" srcOrd="3" destOrd="0" presId="urn:diagrams.loki3.com/VaryingWidthList"/>
    <dgm:cxn modelId="{82AA3BD4-6512-441F-AFC9-B779D2F29C92}" type="presParOf" srcId="{95B1A001-5CE3-4895-A509-E40C2F0EED89}" destId="{44A3F08A-6268-48DD-A243-46BC6DA52F06}" srcOrd="4" destOrd="0" presId="urn:diagrams.loki3.com/VaryingWidthList"/>
    <dgm:cxn modelId="{E456BB87-7B14-48CB-AF4A-41C893276986}" type="presParOf" srcId="{95B1A001-5CE3-4895-A509-E40C2F0EED89}" destId="{19EB86D7-277B-4923-AC81-957D425D5895}" srcOrd="5" destOrd="0" presId="urn:diagrams.loki3.com/VaryingWidthList"/>
    <dgm:cxn modelId="{76AB7D6C-E42F-4719-B0B1-E9E951EDEA03}" type="presParOf" srcId="{95B1A001-5CE3-4895-A509-E40C2F0EED89}" destId="{07EAE82B-FC92-42C9-976A-C3AE4FCB0B6A}" srcOrd="6"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C3E51D-A6CE-4760-80DD-3DFBEBFCAAD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DD452C9-9AB7-4A48-B127-9C2A225BBE14}">
      <dgm:prSet custT="1"/>
      <dgm:spPr/>
      <dgm:t>
        <a:bodyPr/>
        <a:lstStyle/>
        <a:p>
          <a:r>
            <a:rPr lang="en-US" sz="2600" dirty="0"/>
            <a:t>Invest in Homes between 850 and 2500 </a:t>
          </a:r>
          <a:r>
            <a:rPr lang="en-US" sz="2600" dirty="0" err="1"/>
            <a:t>Sqft</a:t>
          </a:r>
          <a:endParaRPr lang="en-US" sz="2600" dirty="0"/>
        </a:p>
      </dgm:t>
    </dgm:pt>
    <dgm:pt modelId="{D01C29F4-F510-4ACA-B5A3-5A83430CC0E3}" type="parTrans" cxnId="{8E09A848-E703-4378-A959-F75B7EE150B3}">
      <dgm:prSet/>
      <dgm:spPr/>
      <dgm:t>
        <a:bodyPr/>
        <a:lstStyle/>
        <a:p>
          <a:endParaRPr lang="en-US"/>
        </a:p>
      </dgm:t>
    </dgm:pt>
    <dgm:pt modelId="{5CD51B56-8B34-40A5-B941-81FCB613F024}" type="sibTrans" cxnId="{8E09A848-E703-4378-A959-F75B7EE150B3}">
      <dgm:prSet/>
      <dgm:spPr/>
      <dgm:t>
        <a:bodyPr/>
        <a:lstStyle/>
        <a:p>
          <a:endParaRPr lang="en-US"/>
        </a:p>
      </dgm:t>
    </dgm:pt>
    <dgm:pt modelId="{2B3970D6-1437-4D63-931F-681131E5795C}">
      <dgm:prSet custT="1"/>
      <dgm:spPr/>
      <dgm:t>
        <a:bodyPr/>
        <a:lstStyle/>
        <a:p>
          <a:r>
            <a:rPr lang="en-US" sz="2600" dirty="0"/>
            <a:t>Sell Homes preferably during summer months</a:t>
          </a:r>
        </a:p>
      </dgm:t>
    </dgm:pt>
    <dgm:pt modelId="{97487832-E405-4A08-8AB5-F208CF0C5536}" type="parTrans" cxnId="{CD60EC21-6962-4E64-B218-30CAE6496884}">
      <dgm:prSet/>
      <dgm:spPr/>
      <dgm:t>
        <a:bodyPr/>
        <a:lstStyle/>
        <a:p>
          <a:endParaRPr lang="en-US"/>
        </a:p>
      </dgm:t>
    </dgm:pt>
    <dgm:pt modelId="{F04EA168-3E73-4CE5-83CC-A397B01A1286}" type="sibTrans" cxnId="{CD60EC21-6962-4E64-B218-30CAE6496884}">
      <dgm:prSet/>
      <dgm:spPr/>
      <dgm:t>
        <a:bodyPr/>
        <a:lstStyle/>
        <a:p>
          <a:endParaRPr lang="en-US"/>
        </a:p>
      </dgm:t>
    </dgm:pt>
    <dgm:pt modelId="{C521AE38-4C6E-43C8-B55D-7FDA3F3B5A66}">
      <dgm:prSet custT="1"/>
      <dgm:spPr/>
      <dgm:t>
        <a:bodyPr/>
        <a:lstStyle/>
        <a:p>
          <a:r>
            <a:rPr lang="en-US" sz="2600" dirty="0"/>
            <a:t>Invest in 2 Story homes</a:t>
          </a:r>
        </a:p>
      </dgm:t>
    </dgm:pt>
    <dgm:pt modelId="{6BB62577-01E5-441C-83E4-F432FE6385B6}" type="parTrans" cxnId="{FABD0965-F0E9-4FE7-9711-2DAB24087187}">
      <dgm:prSet/>
      <dgm:spPr/>
      <dgm:t>
        <a:bodyPr/>
        <a:lstStyle/>
        <a:p>
          <a:endParaRPr lang="en-US"/>
        </a:p>
      </dgm:t>
    </dgm:pt>
    <dgm:pt modelId="{A2EC91DE-7A67-4E1F-9908-3D4D5A803D1B}" type="sibTrans" cxnId="{FABD0965-F0E9-4FE7-9711-2DAB24087187}">
      <dgm:prSet/>
      <dgm:spPr/>
      <dgm:t>
        <a:bodyPr/>
        <a:lstStyle/>
        <a:p>
          <a:endParaRPr lang="en-US"/>
        </a:p>
      </dgm:t>
    </dgm:pt>
    <dgm:pt modelId="{E1652E40-587B-4E07-B284-9BCAC29911ED}">
      <dgm:prSet custT="1"/>
      <dgm:spPr/>
      <dgm:t>
        <a:bodyPr/>
        <a:lstStyle/>
        <a:p>
          <a:r>
            <a:rPr lang="en-US" sz="2600" dirty="0"/>
            <a:t>Invest in homes with 0-2 car garages</a:t>
          </a:r>
        </a:p>
      </dgm:t>
    </dgm:pt>
    <dgm:pt modelId="{126E0EBD-929F-4E50-8D10-CA58AD9D3FF4}" type="parTrans" cxnId="{EA08D45A-538F-44C0-B89F-75F2DF397C4A}">
      <dgm:prSet/>
      <dgm:spPr/>
      <dgm:t>
        <a:bodyPr/>
        <a:lstStyle/>
        <a:p>
          <a:endParaRPr lang="en-US"/>
        </a:p>
      </dgm:t>
    </dgm:pt>
    <dgm:pt modelId="{456D5A89-D2E1-4308-A994-6FF842BE2BED}" type="sibTrans" cxnId="{EA08D45A-538F-44C0-B89F-75F2DF397C4A}">
      <dgm:prSet/>
      <dgm:spPr/>
      <dgm:t>
        <a:bodyPr/>
        <a:lstStyle/>
        <a:p>
          <a:endParaRPr lang="en-US"/>
        </a:p>
      </dgm:t>
    </dgm:pt>
    <dgm:pt modelId="{02D2F87D-ED02-41CD-8747-85521536491D}">
      <dgm:prSet custT="1"/>
      <dgm:spPr/>
      <dgm:t>
        <a:bodyPr/>
        <a:lstStyle/>
        <a:p>
          <a:r>
            <a:rPr lang="en-US" sz="2600" dirty="0"/>
            <a:t>Invest in homes with good ratings</a:t>
          </a:r>
        </a:p>
      </dgm:t>
    </dgm:pt>
    <dgm:pt modelId="{207D3DA4-E008-4EE5-BAB6-D0969B595BE5}" type="parTrans" cxnId="{DF63D25C-A46E-45E4-AEA7-322D021B803B}">
      <dgm:prSet/>
      <dgm:spPr/>
      <dgm:t>
        <a:bodyPr/>
        <a:lstStyle/>
        <a:p>
          <a:endParaRPr lang="en-US"/>
        </a:p>
      </dgm:t>
    </dgm:pt>
    <dgm:pt modelId="{05B4FB8D-B2F2-452E-AB7F-5BB27FA92212}" type="sibTrans" cxnId="{DF63D25C-A46E-45E4-AEA7-322D021B803B}">
      <dgm:prSet/>
      <dgm:spPr/>
      <dgm:t>
        <a:bodyPr/>
        <a:lstStyle/>
        <a:p>
          <a:endParaRPr lang="en-US"/>
        </a:p>
      </dgm:t>
    </dgm:pt>
    <dgm:pt modelId="{BB21E8AB-FF9B-4C59-AE6B-4D5BF718D78F}" type="pres">
      <dgm:prSet presAssocID="{16C3E51D-A6CE-4760-80DD-3DFBEBFCAAD9}" presName="linear" presStyleCnt="0">
        <dgm:presLayoutVars>
          <dgm:animLvl val="lvl"/>
          <dgm:resizeHandles val="exact"/>
        </dgm:presLayoutVars>
      </dgm:prSet>
      <dgm:spPr/>
    </dgm:pt>
    <dgm:pt modelId="{71342A1A-F0C2-4A0F-BF61-E5D8F9B7FC40}" type="pres">
      <dgm:prSet presAssocID="{1DD452C9-9AB7-4A48-B127-9C2A225BBE14}" presName="parentText" presStyleLbl="node1" presStyleIdx="0" presStyleCnt="5">
        <dgm:presLayoutVars>
          <dgm:chMax val="0"/>
          <dgm:bulletEnabled val="1"/>
        </dgm:presLayoutVars>
      </dgm:prSet>
      <dgm:spPr/>
    </dgm:pt>
    <dgm:pt modelId="{8E0AC3BE-86B1-46E2-9B36-106E4FAD18C2}" type="pres">
      <dgm:prSet presAssocID="{5CD51B56-8B34-40A5-B941-81FCB613F024}" presName="spacer" presStyleCnt="0"/>
      <dgm:spPr/>
    </dgm:pt>
    <dgm:pt modelId="{E3DAD883-656A-47B6-BE6D-FC6C05A9E76C}" type="pres">
      <dgm:prSet presAssocID="{2B3970D6-1437-4D63-931F-681131E5795C}" presName="parentText" presStyleLbl="node1" presStyleIdx="1" presStyleCnt="5">
        <dgm:presLayoutVars>
          <dgm:chMax val="0"/>
          <dgm:bulletEnabled val="1"/>
        </dgm:presLayoutVars>
      </dgm:prSet>
      <dgm:spPr/>
    </dgm:pt>
    <dgm:pt modelId="{BFD97D64-9ED2-4CBB-AD26-9CC06C5AA4EC}" type="pres">
      <dgm:prSet presAssocID="{F04EA168-3E73-4CE5-83CC-A397B01A1286}" presName="spacer" presStyleCnt="0"/>
      <dgm:spPr/>
    </dgm:pt>
    <dgm:pt modelId="{7EFBA682-3993-493B-8221-D44A7BADB87E}" type="pres">
      <dgm:prSet presAssocID="{C521AE38-4C6E-43C8-B55D-7FDA3F3B5A66}" presName="parentText" presStyleLbl="node1" presStyleIdx="2" presStyleCnt="5">
        <dgm:presLayoutVars>
          <dgm:chMax val="0"/>
          <dgm:bulletEnabled val="1"/>
        </dgm:presLayoutVars>
      </dgm:prSet>
      <dgm:spPr/>
    </dgm:pt>
    <dgm:pt modelId="{22985106-3060-435A-8124-68C0700AEB3F}" type="pres">
      <dgm:prSet presAssocID="{A2EC91DE-7A67-4E1F-9908-3D4D5A803D1B}" presName="spacer" presStyleCnt="0"/>
      <dgm:spPr/>
    </dgm:pt>
    <dgm:pt modelId="{106EFF37-4B69-451C-95A6-0D85D4645553}" type="pres">
      <dgm:prSet presAssocID="{E1652E40-587B-4E07-B284-9BCAC29911ED}" presName="parentText" presStyleLbl="node1" presStyleIdx="3" presStyleCnt="5">
        <dgm:presLayoutVars>
          <dgm:chMax val="0"/>
          <dgm:bulletEnabled val="1"/>
        </dgm:presLayoutVars>
      </dgm:prSet>
      <dgm:spPr/>
    </dgm:pt>
    <dgm:pt modelId="{EA1E9855-AD3B-4F5D-AEDE-38C54892AD42}" type="pres">
      <dgm:prSet presAssocID="{456D5A89-D2E1-4308-A994-6FF842BE2BED}" presName="spacer" presStyleCnt="0"/>
      <dgm:spPr/>
    </dgm:pt>
    <dgm:pt modelId="{41AE8344-3D27-4ABE-893B-5872541DD99F}" type="pres">
      <dgm:prSet presAssocID="{02D2F87D-ED02-41CD-8747-85521536491D}" presName="parentText" presStyleLbl="node1" presStyleIdx="4" presStyleCnt="5">
        <dgm:presLayoutVars>
          <dgm:chMax val="0"/>
          <dgm:bulletEnabled val="1"/>
        </dgm:presLayoutVars>
      </dgm:prSet>
      <dgm:spPr/>
    </dgm:pt>
  </dgm:ptLst>
  <dgm:cxnLst>
    <dgm:cxn modelId="{274AD019-2498-481E-8BD0-D6EA4ADD1E2E}" type="presOf" srcId="{16C3E51D-A6CE-4760-80DD-3DFBEBFCAAD9}" destId="{BB21E8AB-FF9B-4C59-AE6B-4D5BF718D78F}" srcOrd="0" destOrd="0" presId="urn:microsoft.com/office/officeart/2005/8/layout/vList2"/>
    <dgm:cxn modelId="{CD60EC21-6962-4E64-B218-30CAE6496884}" srcId="{16C3E51D-A6CE-4760-80DD-3DFBEBFCAAD9}" destId="{2B3970D6-1437-4D63-931F-681131E5795C}" srcOrd="1" destOrd="0" parTransId="{97487832-E405-4A08-8AB5-F208CF0C5536}" sibTransId="{F04EA168-3E73-4CE5-83CC-A397B01A1286}"/>
    <dgm:cxn modelId="{F0A2143C-D3BB-49C1-A724-7A66C208AA43}" type="presOf" srcId="{02D2F87D-ED02-41CD-8747-85521536491D}" destId="{41AE8344-3D27-4ABE-893B-5872541DD99F}" srcOrd="0" destOrd="0" presId="urn:microsoft.com/office/officeart/2005/8/layout/vList2"/>
    <dgm:cxn modelId="{DF63D25C-A46E-45E4-AEA7-322D021B803B}" srcId="{16C3E51D-A6CE-4760-80DD-3DFBEBFCAAD9}" destId="{02D2F87D-ED02-41CD-8747-85521536491D}" srcOrd="4" destOrd="0" parTransId="{207D3DA4-E008-4EE5-BAB6-D0969B595BE5}" sibTransId="{05B4FB8D-B2F2-452E-AB7F-5BB27FA92212}"/>
    <dgm:cxn modelId="{FABD0965-F0E9-4FE7-9711-2DAB24087187}" srcId="{16C3E51D-A6CE-4760-80DD-3DFBEBFCAAD9}" destId="{C521AE38-4C6E-43C8-B55D-7FDA3F3B5A66}" srcOrd="2" destOrd="0" parTransId="{6BB62577-01E5-441C-83E4-F432FE6385B6}" sibTransId="{A2EC91DE-7A67-4E1F-9908-3D4D5A803D1B}"/>
    <dgm:cxn modelId="{8E09A848-E703-4378-A959-F75B7EE150B3}" srcId="{16C3E51D-A6CE-4760-80DD-3DFBEBFCAAD9}" destId="{1DD452C9-9AB7-4A48-B127-9C2A225BBE14}" srcOrd="0" destOrd="0" parTransId="{D01C29F4-F510-4ACA-B5A3-5A83430CC0E3}" sibTransId="{5CD51B56-8B34-40A5-B941-81FCB613F024}"/>
    <dgm:cxn modelId="{EA08D45A-538F-44C0-B89F-75F2DF397C4A}" srcId="{16C3E51D-A6CE-4760-80DD-3DFBEBFCAAD9}" destId="{E1652E40-587B-4E07-B284-9BCAC29911ED}" srcOrd="3" destOrd="0" parTransId="{126E0EBD-929F-4E50-8D10-CA58AD9D3FF4}" sibTransId="{456D5A89-D2E1-4308-A994-6FF842BE2BED}"/>
    <dgm:cxn modelId="{E632EBAA-74DA-4B25-A107-B0C5AA571CA7}" type="presOf" srcId="{C521AE38-4C6E-43C8-B55D-7FDA3F3B5A66}" destId="{7EFBA682-3993-493B-8221-D44A7BADB87E}" srcOrd="0" destOrd="0" presId="urn:microsoft.com/office/officeart/2005/8/layout/vList2"/>
    <dgm:cxn modelId="{13E3CAB9-E021-496E-B893-D9FD566C412C}" type="presOf" srcId="{E1652E40-587B-4E07-B284-9BCAC29911ED}" destId="{106EFF37-4B69-451C-95A6-0D85D4645553}" srcOrd="0" destOrd="0" presId="urn:microsoft.com/office/officeart/2005/8/layout/vList2"/>
    <dgm:cxn modelId="{DD72B4C4-64F6-403A-981D-683062790BAE}" type="presOf" srcId="{1DD452C9-9AB7-4A48-B127-9C2A225BBE14}" destId="{71342A1A-F0C2-4A0F-BF61-E5D8F9B7FC40}" srcOrd="0" destOrd="0" presId="urn:microsoft.com/office/officeart/2005/8/layout/vList2"/>
    <dgm:cxn modelId="{EA05A7D4-71F1-4578-9148-B930C540FCC2}" type="presOf" srcId="{2B3970D6-1437-4D63-931F-681131E5795C}" destId="{E3DAD883-656A-47B6-BE6D-FC6C05A9E76C}" srcOrd="0" destOrd="0" presId="urn:microsoft.com/office/officeart/2005/8/layout/vList2"/>
    <dgm:cxn modelId="{E7C2A0E5-AE64-41A2-8A13-15044877459E}" type="presParOf" srcId="{BB21E8AB-FF9B-4C59-AE6B-4D5BF718D78F}" destId="{71342A1A-F0C2-4A0F-BF61-E5D8F9B7FC40}" srcOrd="0" destOrd="0" presId="urn:microsoft.com/office/officeart/2005/8/layout/vList2"/>
    <dgm:cxn modelId="{3B8E5F27-5095-418F-9561-615631899628}" type="presParOf" srcId="{BB21E8AB-FF9B-4C59-AE6B-4D5BF718D78F}" destId="{8E0AC3BE-86B1-46E2-9B36-106E4FAD18C2}" srcOrd="1" destOrd="0" presId="urn:microsoft.com/office/officeart/2005/8/layout/vList2"/>
    <dgm:cxn modelId="{F34A627D-D6CF-45D7-B2CB-285991617AE0}" type="presParOf" srcId="{BB21E8AB-FF9B-4C59-AE6B-4D5BF718D78F}" destId="{E3DAD883-656A-47B6-BE6D-FC6C05A9E76C}" srcOrd="2" destOrd="0" presId="urn:microsoft.com/office/officeart/2005/8/layout/vList2"/>
    <dgm:cxn modelId="{8A1FE7BE-F55F-4905-ADE6-AFB30DE5C706}" type="presParOf" srcId="{BB21E8AB-FF9B-4C59-AE6B-4D5BF718D78F}" destId="{BFD97D64-9ED2-4CBB-AD26-9CC06C5AA4EC}" srcOrd="3" destOrd="0" presId="urn:microsoft.com/office/officeart/2005/8/layout/vList2"/>
    <dgm:cxn modelId="{B7B2CDB6-0ADC-437C-A1DE-693CCE7F305A}" type="presParOf" srcId="{BB21E8AB-FF9B-4C59-AE6B-4D5BF718D78F}" destId="{7EFBA682-3993-493B-8221-D44A7BADB87E}" srcOrd="4" destOrd="0" presId="urn:microsoft.com/office/officeart/2005/8/layout/vList2"/>
    <dgm:cxn modelId="{14774DF3-A9EB-4300-994B-DE28E5216E0E}" type="presParOf" srcId="{BB21E8AB-FF9B-4C59-AE6B-4D5BF718D78F}" destId="{22985106-3060-435A-8124-68C0700AEB3F}" srcOrd="5" destOrd="0" presId="urn:microsoft.com/office/officeart/2005/8/layout/vList2"/>
    <dgm:cxn modelId="{DDBF89E4-FBE7-4845-8B92-DF3BA308EAD7}" type="presParOf" srcId="{BB21E8AB-FF9B-4C59-AE6B-4D5BF718D78F}" destId="{106EFF37-4B69-451C-95A6-0D85D4645553}" srcOrd="6" destOrd="0" presId="urn:microsoft.com/office/officeart/2005/8/layout/vList2"/>
    <dgm:cxn modelId="{A470A700-84A9-45A1-8305-99328000F884}" type="presParOf" srcId="{BB21E8AB-FF9B-4C59-AE6B-4D5BF718D78F}" destId="{EA1E9855-AD3B-4F5D-AEDE-38C54892AD42}" srcOrd="7" destOrd="0" presId="urn:microsoft.com/office/officeart/2005/8/layout/vList2"/>
    <dgm:cxn modelId="{9799A438-32D9-4566-888E-4761B9FF77EF}" type="presParOf" srcId="{BB21E8AB-FF9B-4C59-AE6B-4D5BF718D78F}" destId="{41AE8344-3D27-4ABE-893B-5872541DD99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7FF54-4C99-4AED-B341-64972461D8A5}">
      <dsp:nvSpPr>
        <dsp:cNvPr id="0" name=""/>
        <dsp:cNvSpPr/>
      </dsp:nvSpPr>
      <dsp:spPr>
        <a:xfrm>
          <a:off x="348507" y="1711437"/>
          <a:ext cx="928462" cy="9284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D35D7-4766-4FDD-BB69-D7CC343830B0}">
      <dsp:nvSpPr>
        <dsp:cNvPr id="0" name=""/>
        <dsp:cNvSpPr/>
      </dsp:nvSpPr>
      <dsp:spPr>
        <a:xfrm>
          <a:off x="543484" y="1906415"/>
          <a:ext cx="538507" cy="53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D8141-9D3D-4E48-A856-15A652D3544B}">
      <dsp:nvSpPr>
        <dsp:cNvPr id="0" name=""/>
        <dsp:cNvSpPr/>
      </dsp:nvSpPr>
      <dsp:spPr>
        <a:xfrm>
          <a:off x="1475925"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Overview of Data about house pricing for multiple decades</a:t>
          </a:r>
        </a:p>
      </dsp:txBody>
      <dsp:txXfrm>
        <a:off x="1475925" y="1711437"/>
        <a:ext cx="2188517" cy="928462"/>
      </dsp:txXfrm>
    </dsp:sp>
    <dsp:sp modelId="{E6CC9793-FB10-478C-B492-0E6FF77CE285}">
      <dsp:nvSpPr>
        <dsp:cNvPr id="0" name=""/>
        <dsp:cNvSpPr/>
      </dsp:nvSpPr>
      <dsp:spPr>
        <a:xfrm>
          <a:off x="4045775" y="1711437"/>
          <a:ext cx="928462" cy="9284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465BE-3538-42E5-8710-F759880329E7}">
      <dsp:nvSpPr>
        <dsp:cNvPr id="0" name=""/>
        <dsp:cNvSpPr/>
      </dsp:nvSpPr>
      <dsp:spPr>
        <a:xfrm>
          <a:off x="4240752" y="1906415"/>
          <a:ext cx="538507" cy="53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26F4C5-B55E-48FA-A9D2-0AAFB59BE05A}">
      <dsp:nvSpPr>
        <dsp:cNvPr id="0" name=""/>
        <dsp:cNvSpPr/>
      </dsp:nvSpPr>
      <dsp:spPr>
        <a:xfrm>
          <a:off x="5173193"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Key Insights, Decision-Making Steps</a:t>
          </a:r>
        </a:p>
      </dsp:txBody>
      <dsp:txXfrm>
        <a:off x="5173193" y="1711437"/>
        <a:ext cx="2188517" cy="928462"/>
      </dsp:txXfrm>
    </dsp:sp>
    <dsp:sp modelId="{89FAC3E2-E1AF-4357-885E-838950EB71B8}">
      <dsp:nvSpPr>
        <dsp:cNvPr id="0" name=""/>
        <dsp:cNvSpPr/>
      </dsp:nvSpPr>
      <dsp:spPr>
        <a:xfrm>
          <a:off x="7743044" y="1711437"/>
          <a:ext cx="928462" cy="92846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987B3-826F-410C-ACBF-2D0E1D13E1A5}">
      <dsp:nvSpPr>
        <dsp:cNvPr id="0" name=""/>
        <dsp:cNvSpPr/>
      </dsp:nvSpPr>
      <dsp:spPr>
        <a:xfrm>
          <a:off x="7938021" y="1906415"/>
          <a:ext cx="538507" cy="53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D58C9D-D943-4D35-A4DB-CACC9BF851F9}">
      <dsp:nvSpPr>
        <dsp:cNvPr id="0" name=""/>
        <dsp:cNvSpPr/>
      </dsp:nvSpPr>
      <dsp:spPr>
        <a:xfrm>
          <a:off x="8870462" y="1711437"/>
          <a:ext cx="2188517" cy="928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t>Ho: </a:t>
          </a:r>
          <a:r>
            <a:rPr lang="el-GR" sz="2000" b="0" i="0" kern="1200" dirty="0"/>
            <a:t>μ1 - μ2 = 0</a:t>
          </a:r>
          <a:r>
            <a:rPr lang="en-US" sz="2000" b="0" i="0" kern="1200" dirty="0"/>
            <a:t>,</a:t>
          </a:r>
        </a:p>
        <a:p>
          <a:pPr marL="0" lvl="0" indent="0" algn="l" defTabSz="889000">
            <a:lnSpc>
              <a:spcPct val="90000"/>
            </a:lnSpc>
            <a:spcBef>
              <a:spcPct val="0"/>
            </a:spcBef>
            <a:spcAft>
              <a:spcPct val="35000"/>
            </a:spcAft>
            <a:buNone/>
          </a:pPr>
          <a:r>
            <a:rPr lang="en-US" sz="2000" b="0" i="0" kern="1200" dirty="0"/>
            <a:t>Ha: </a:t>
          </a:r>
          <a:r>
            <a:rPr lang="el-GR" sz="2000" b="0" i="0" kern="1200" dirty="0"/>
            <a:t>μ1 - μ2 ≠ 0</a:t>
          </a:r>
          <a:r>
            <a:rPr lang="el-GR" sz="2000" kern="1200" dirty="0"/>
            <a:t> </a:t>
          </a:r>
          <a:endParaRPr lang="en-US" sz="2000" kern="1200" dirty="0"/>
        </a:p>
      </dsp:txBody>
      <dsp:txXfrm>
        <a:off x="8870462" y="1711437"/>
        <a:ext cx="2188517" cy="928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27A22-4AAC-4C3F-8F81-36D14ADE36DB}">
      <dsp:nvSpPr>
        <dsp:cNvPr id="0" name=""/>
        <dsp:cNvSpPr/>
      </dsp:nvSpPr>
      <dsp:spPr>
        <a:xfrm>
          <a:off x="1147704" y="2137"/>
          <a:ext cx="1291168" cy="934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Median:  $180,921</a:t>
          </a:r>
        </a:p>
      </dsp:txBody>
      <dsp:txXfrm>
        <a:off x="1193317" y="47750"/>
        <a:ext cx="1199942" cy="843157"/>
      </dsp:txXfrm>
    </dsp:sp>
    <dsp:sp modelId="{FF61FEAF-AC46-4511-AE0B-25AD2988123F}">
      <dsp:nvSpPr>
        <dsp:cNvPr id="0" name=""/>
        <dsp:cNvSpPr/>
      </dsp:nvSpPr>
      <dsp:spPr>
        <a:xfrm>
          <a:off x="1147704" y="983239"/>
          <a:ext cx="1291168" cy="934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Minimum: $34,900</a:t>
          </a:r>
        </a:p>
      </dsp:txBody>
      <dsp:txXfrm>
        <a:off x="1193317" y="1028852"/>
        <a:ext cx="1199942" cy="843157"/>
      </dsp:txXfrm>
    </dsp:sp>
    <dsp:sp modelId="{2A6D605E-A28C-4BF9-95DF-614F5CB8B563}">
      <dsp:nvSpPr>
        <dsp:cNvPr id="0" name=""/>
        <dsp:cNvSpPr/>
      </dsp:nvSpPr>
      <dsp:spPr>
        <a:xfrm>
          <a:off x="1147704" y="1964342"/>
          <a:ext cx="1291168" cy="934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Maximum: $755,000</a:t>
          </a:r>
        </a:p>
      </dsp:txBody>
      <dsp:txXfrm>
        <a:off x="1193317" y="2009955"/>
        <a:ext cx="1199942" cy="843157"/>
      </dsp:txXfrm>
    </dsp:sp>
    <dsp:sp modelId="{B19A2DCC-927B-4EA4-A364-353D3BD5D951}">
      <dsp:nvSpPr>
        <dsp:cNvPr id="0" name=""/>
        <dsp:cNvSpPr/>
      </dsp:nvSpPr>
      <dsp:spPr>
        <a:xfrm>
          <a:off x="1147704" y="2945444"/>
          <a:ext cx="1291168" cy="934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Sum: $ 264 Millions </a:t>
          </a:r>
        </a:p>
      </dsp:txBody>
      <dsp:txXfrm>
        <a:off x="1193317" y="2991057"/>
        <a:ext cx="1199942" cy="843157"/>
      </dsp:txXfrm>
    </dsp:sp>
    <dsp:sp modelId="{6BB0F2EA-3A4C-4641-85DE-EBA3694862BA}">
      <dsp:nvSpPr>
        <dsp:cNvPr id="0" name=""/>
        <dsp:cNvSpPr/>
      </dsp:nvSpPr>
      <dsp:spPr>
        <a:xfrm>
          <a:off x="1147704" y="3926547"/>
          <a:ext cx="1291168" cy="9343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Count of data: 1460</a:t>
          </a:r>
        </a:p>
      </dsp:txBody>
      <dsp:txXfrm>
        <a:off x="1193317" y="3972160"/>
        <a:ext cx="1199942" cy="843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27A22-4AAC-4C3F-8F81-36D14ADE36DB}">
      <dsp:nvSpPr>
        <dsp:cNvPr id="0" name=""/>
        <dsp:cNvSpPr/>
      </dsp:nvSpPr>
      <dsp:spPr>
        <a:xfrm>
          <a:off x="1261487" y="12369"/>
          <a:ext cx="1406388" cy="904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Median: </a:t>
          </a:r>
          <a:r>
            <a:rPr lang="ru-RU" sz="1800" kern="1200" dirty="0"/>
            <a:t>1512</a:t>
          </a:r>
          <a:r>
            <a:rPr lang="en-US" sz="1800" kern="1200" dirty="0"/>
            <a:t> </a:t>
          </a:r>
          <a:r>
            <a:rPr lang="en-US" sz="1800" kern="1200" dirty="0" err="1"/>
            <a:t>Sqft</a:t>
          </a:r>
          <a:endParaRPr lang="en-US" sz="1800" kern="1200" dirty="0"/>
        </a:p>
      </dsp:txBody>
      <dsp:txXfrm>
        <a:off x="1305637" y="56519"/>
        <a:ext cx="1318088" cy="816114"/>
      </dsp:txXfrm>
    </dsp:sp>
    <dsp:sp modelId="{FF61FEAF-AC46-4511-AE0B-25AD2988123F}">
      <dsp:nvSpPr>
        <dsp:cNvPr id="0" name=""/>
        <dsp:cNvSpPr/>
      </dsp:nvSpPr>
      <dsp:spPr>
        <a:xfrm>
          <a:off x="1250123" y="951703"/>
          <a:ext cx="1406388" cy="904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Minimum: 334 </a:t>
          </a:r>
          <a:r>
            <a:rPr lang="en-US" sz="1800" kern="1200" dirty="0" err="1"/>
            <a:t>Sqft</a:t>
          </a:r>
          <a:endParaRPr lang="en-US" sz="1800" kern="1200" dirty="0"/>
        </a:p>
      </dsp:txBody>
      <dsp:txXfrm>
        <a:off x="1294273" y="995853"/>
        <a:ext cx="1318088" cy="816114"/>
      </dsp:txXfrm>
    </dsp:sp>
    <dsp:sp modelId="{2A6D605E-A28C-4BF9-95DF-614F5CB8B563}">
      <dsp:nvSpPr>
        <dsp:cNvPr id="0" name=""/>
        <dsp:cNvSpPr/>
      </dsp:nvSpPr>
      <dsp:spPr>
        <a:xfrm>
          <a:off x="1250123" y="1901338"/>
          <a:ext cx="1406388" cy="904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Maximum: 5462 </a:t>
          </a:r>
          <a:r>
            <a:rPr lang="en-US" sz="1800" kern="1200" dirty="0" err="1"/>
            <a:t>Sqft</a:t>
          </a:r>
          <a:endParaRPr lang="en-US" sz="1800" kern="1200" dirty="0"/>
        </a:p>
      </dsp:txBody>
      <dsp:txXfrm>
        <a:off x="1294273" y="1945488"/>
        <a:ext cx="1318088" cy="816114"/>
      </dsp:txXfrm>
    </dsp:sp>
    <dsp:sp modelId="{B19A2DCC-927B-4EA4-A364-353D3BD5D951}">
      <dsp:nvSpPr>
        <dsp:cNvPr id="0" name=""/>
        <dsp:cNvSpPr/>
      </dsp:nvSpPr>
      <dsp:spPr>
        <a:xfrm>
          <a:off x="1250123" y="2850973"/>
          <a:ext cx="1406388" cy="904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Sum: 2,212,577 </a:t>
          </a:r>
          <a:r>
            <a:rPr lang="en-US" sz="1800" kern="1200" dirty="0" err="1"/>
            <a:t>Sqft</a:t>
          </a:r>
          <a:endParaRPr lang="en-US" sz="1800" kern="1200" dirty="0"/>
        </a:p>
      </dsp:txBody>
      <dsp:txXfrm>
        <a:off x="1294273" y="2895123"/>
        <a:ext cx="1318088" cy="816114"/>
      </dsp:txXfrm>
    </dsp:sp>
    <dsp:sp modelId="{6BB0F2EA-3A4C-4641-85DE-EBA3694862BA}">
      <dsp:nvSpPr>
        <dsp:cNvPr id="0" name=""/>
        <dsp:cNvSpPr/>
      </dsp:nvSpPr>
      <dsp:spPr>
        <a:xfrm>
          <a:off x="1250123" y="3800609"/>
          <a:ext cx="1406388" cy="9044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Count of data: 1460</a:t>
          </a:r>
        </a:p>
      </dsp:txBody>
      <dsp:txXfrm>
        <a:off x="1294273" y="3844759"/>
        <a:ext cx="1318088" cy="816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8F479-BE64-4BF7-ABB5-CFEBE6456F1F}">
      <dsp:nvSpPr>
        <dsp:cNvPr id="0" name=""/>
        <dsp:cNvSpPr/>
      </dsp:nvSpPr>
      <dsp:spPr>
        <a:xfrm>
          <a:off x="84429" y="0"/>
          <a:ext cx="2011684"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Mean: </a:t>
          </a:r>
        </a:p>
        <a:p>
          <a:pPr marL="0" lvl="0" indent="0" algn="ctr" defTabSz="800100">
            <a:lnSpc>
              <a:spcPct val="90000"/>
            </a:lnSpc>
            <a:spcBef>
              <a:spcPct val="0"/>
            </a:spcBef>
            <a:spcAft>
              <a:spcPct val="35000"/>
            </a:spcAft>
            <a:buNone/>
          </a:pPr>
          <a:r>
            <a:rPr lang="en-US" sz="1800" kern="1200" dirty="0"/>
            <a:t>185,943$ vs 179,026$</a:t>
          </a:r>
        </a:p>
      </dsp:txBody>
      <dsp:txXfrm>
        <a:off x="84429" y="0"/>
        <a:ext cx="2011684" cy="1257383"/>
      </dsp:txXfrm>
    </dsp:sp>
    <dsp:sp modelId="{4FDBEC51-3DEA-4C60-A7A2-14C2B478EEA8}">
      <dsp:nvSpPr>
        <dsp:cNvPr id="0" name=""/>
        <dsp:cNvSpPr/>
      </dsp:nvSpPr>
      <dsp:spPr>
        <a:xfrm>
          <a:off x="104365" y="1322866"/>
          <a:ext cx="2011673"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Observations: </a:t>
          </a:r>
        </a:p>
        <a:p>
          <a:pPr marL="0" lvl="0" indent="0" algn="ctr" defTabSz="800100">
            <a:lnSpc>
              <a:spcPct val="90000"/>
            </a:lnSpc>
            <a:spcBef>
              <a:spcPct val="0"/>
            </a:spcBef>
            <a:spcAft>
              <a:spcPct val="35000"/>
            </a:spcAft>
            <a:buNone/>
          </a:pPr>
          <a:r>
            <a:rPr lang="en-US" sz="1800" kern="1200" dirty="0"/>
            <a:t>400 vs 1060</a:t>
          </a:r>
        </a:p>
      </dsp:txBody>
      <dsp:txXfrm>
        <a:off x="104365" y="1322866"/>
        <a:ext cx="2011673" cy="1257383"/>
      </dsp:txXfrm>
    </dsp:sp>
    <dsp:sp modelId="{C521D7EC-6008-49C9-BE64-7E9B41406725}">
      <dsp:nvSpPr>
        <dsp:cNvPr id="0" name=""/>
        <dsp:cNvSpPr/>
      </dsp:nvSpPr>
      <dsp:spPr>
        <a:xfrm>
          <a:off x="78709" y="2643118"/>
          <a:ext cx="2062985"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Sales Sum:</a:t>
          </a:r>
        </a:p>
        <a:p>
          <a:pPr marL="0" lvl="0" indent="0" algn="ctr" defTabSz="800100">
            <a:lnSpc>
              <a:spcPct val="90000"/>
            </a:lnSpc>
            <a:spcBef>
              <a:spcPct val="0"/>
            </a:spcBef>
            <a:spcAft>
              <a:spcPct val="35000"/>
            </a:spcAft>
            <a:buNone/>
          </a:pPr>
          <a:r>
            <a:rPr lang="en-US" sz="1800" kern="1200" dirty="0"/>
            <a:t> 74M vs 189M</a:t>
          </a:r>
        </a:p>
      </dsp:txBody>
      <dsp:txXfrm>
        <a:off x="78709" y="2643118"/>
        <a:ext cx="2062985" cy="1257383"/>
      </dsp:txXfrm>
    </dsp:sp>
    <dsp:sp modelId="{FFAAD531-E705-4C86-B29D-7A586AE5C39B}">
      <dsp:nvSpPr>
        <dsp:cNvPr id="0" name=""/>
        <dsp:cNvSpPr/>
      </dsp:nvSpPr>
      <dsp:spPr>
        <a:xfrm>
          <a:off x="96683" y="3963370"/>
          <a:ext cx="2027037"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P-value: 0,14</a:t>
          </a:r>
        </a:p>
      </dsp:txBody>
      <dsp:txXfrm>
        <a:off x="96683" y="3963370"/>
        <a:ext cx="2027037" cy="12573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8F479-BE64-4BF7-ABB5-CFEBE6456F1F}">
      <dsp:nvSpPr>
        <dsp:cNvPr id="0" name=""/>
        <dsp:cNvSpPr/>
      </dsp:nvSpPr>
      <dsp:spPr>
        <a:xfrm>
          <a:off x="104359" y="24729"/>
          <a:ext cx="2011684"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Mean: </a:t>
          </a:r>
        </a:p>
        <a:p>
          <a:pPr marL="0" lvl="0" indent="0" algn="ctr" defTabSz="800100">
            <a:lnSpc>
              <a:spcPct val="90000"/>
            </a:lnSpc>
            <a:spcBef>
              <a:spcPct val="0"/>
            </a:spcBef>
            <a:spcAft>
              <a:spcPct val="35000"/>
            </a:spcAft>
            <a:buNone/>
          </a:pPr>
          <a:r>
            <a:rPr lang="en-US" sz="1800" kern="1200" dirty="0"/>
            <a:t>175,985$ vs 210,052$</a:t>
          </a:r>
        </a:p>
      </dsp:txBody>
      <dsp:txXfrm>
        <a:off x="104359" y="24729"/>
        <a:ext cx="2011684" cy="1257383"/>
      </dsp:txXfrm>
    </dsp:sp>
    <dsp:sp modelId="{E61B895C-0863-477B-A2C6-0AF3C3C39844}">
      <dsp:nvSpPr>
        <dsp:cNvPr id="0" name=""/>
        <dsp:cNvSpPr/>
      </dsp:nvSpPr>
      <dsp:spPr>
        <a:xfrm>
          <a:off x="104358" y="1322866"/>
          <a:ext cx="2011687"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Observations:</a:t>
          </a:r>
        </a:p>
        <a:p>
          <a:pPr marL="0" lvl="0" indent="0" algn="ctr" defTabSz="800100">
            <a:lnSpc>
              <a:spcPct val="90000"/>
            </a:lnSpc>
            <a:spcBef>
              <a:spcPct val="0"/>
            </a:spcBef>
            <a:spcAft>
              <a:spcPct val="35000"/>
            </a:spcAft>
            <a:buNone/>
          </a:pPr>
          <a:r>
            <a:rPr lang="en-US" sz="1800" kern="1200" dirty="0"/>
            <a:t> 726 vs 445</a:t>
          </a:r>
        </a:p>
      </dsp:txBody>
      <dsp:txXfrm>
        <a:off x="104358" y="1322866"/>
        <a:ext cx="2011687" cy="1257383"/>
      </dsp:txXfrm>
    </dsp:sp>
    <dsp:sp modelId="{D31B0EA7-EA05-46DF-8212-FB291DDCA2C1}">
      <dsp:nvSpPr>
        <dsp:cNvPr id="0" name=""/>
        <dsp:cNvSpPr/>
      </dsp:nvSpPr>
      <dsp:spPr>
        <a:xfrm>
          <a:off x="104360" y="2643118"/>
          <a:ext cx="2011682"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Sales Sum: </a:t>
          </a:r>
        </a:p>
        <a:p>
          <a:pPr marL="0" lvl="0" indent="0" algn="ctr" defTabSz="800100">
            <a:lnSpc>
              <a:spcPct val="90000"/>
            </a:lnSpc>
            <a:spcBef>
              <a:spcPct val="0"/>
            </a:spcBef>
            <a:spcAft>
              <a:spcPct val="35000"/>
            </a:spcAft>
            <a:buNone/>
          </a:pPr>
          <a:r>
            <a:rPr lang="en-US" sz="1800" kern="1200" dirty="0"/>
            <a:t>127M vs 93M</a:t>
          </a:r>
        </a:p>
      </dsp:txBody>
      <dsp:txXfrm>
        <a:off x="104360" y="2643118"/>
        <a:ext cx="2011682" cy="1257383"/>
      </dsp:txXfrm>
    </dsp:sp>
    <dsp:sp modelId="{F0388DA4-0A67-44E2-A583-5DA3BFCC84F9}">
      <dsp:nvSpPr>
        <dsp:cNvPr id="0" name=""/>
        <dsp:cNvSpPr/>
      </dsp:nvSpPr>
      <dsp:spPr>
        <a:xfrm>
          <a:off x="104362" y="3963370"/>
          <a:ext cx="2011680"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P-value:</a:t>
          </a:r>
        </a:p>
        <a:p>
          <a:pPr marL="0" lvl="0" indent="0" algn="ctr" defTabSz="800100">
            <a:lnSpc>
              <a:spcPct val="90000"/>
            </a:lnSpc>
            <a:spcBef>
              <a:spcPct val="0"/>
            </a:spcBef>
            <a:spcAft>
              <a:spcPct val="35000"/>
            </a:spcAft>
            <a:buNone/>
          </a:pPr>
          <a:r>
            <a:rPr lang="en-US" sz="1800" kern="1200" dirty="0"/>
            <a:t>2.39E-11</a:t>
          </a:r>
        </a:p>
      </dsp:txBody>
      <dsp:txXfrm>
        <a:off x="104362" y="3963370"/>
        <a:ext cx="2011680" cy="1257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8F479-BE64-4BF7-ABB5-CFEBE6456F1F}">
      <dsp:nvSpPr>
        <dsp:cNvPr id="0" name=""/>
        <dsp:cNvSpPr/>
      </dsp:nvSpPr>
      <dsp:spPr>
        <a:xfrm>
          <a:off x="104364" y="24729"/>
          <a:ext cx="2011675"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Mean:</a:t>
          </a:r>
        </a:p>
        <a:p>
          <a:pPr marL="0" lvl="0" indent="0" algn="ctr" defTabSz="800100">
            <a:lnSpc>
              <a:spcPct val="90000"/>
            </a:lnSpc>
            <a:spcBef>
              <a:spcPct val="0"/>
            </a:spcBef>
            <a:spcAft>
              <a:spcPct val="35000"/>
            </a:spcAft>
            <a:buNone/>
          </a:pPr>
          <a:r>
            <a:rPr lang="en-US" sz="1800" kern="1200" dirty="0"/>
            <a:t> 162,588$ vs  306,491$</a:t>
          </a:r>
        </a:p>
      </dsp:txBody>
      <dsp:txXfrm>
        <a:off x="104364" y="24729"/>
        <a:ext cx="2011675" cy="1257383"/>
      </dsp:txXfrm>
    </dsp:sp>
    <dsp:sp modelId="{1D528E40-5791-4D39-B5F5-F06E31893B77}">
      <dsp:nvSpPr>
        <dsp:cNvPr id="0" name=""/>
        <dsp:cNvSpPr/>
      </dsp:nvSpPr>
      <dsp:spPr>
        <a:xfrm>
          <a:off x="104365" y="1322866"/>
          <a:ext cx="2011673"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Observations:</a:t>
          </a:r>
        </a:p>
        <a:p>
          <a:pPr marL="0" lvl="0" indent="0" algn="ctr" defTabSz="800100">
            <a:lnSpc>
              <a:spcPct val="90000"/>
            </a:lnSpc>
            <a:spcBef>
              <a:spcPct val="0"/>
            </a:spcBef>
            <a:spcAft>
              <a:spcPct val="35000"/>
            </a:spcAft>
            <a:buNone/>
          </a:pPr>
          <a:r>
            <a:rPr lang="en-US" sz="1800" kern="1200" dirty="0"/>
            <a:t> 1274 vs 186</a:t>
          </a:r>
        </a:p>
      </dsp:txBody>
      <dsp:txXfrm>
        <a:off x="104365" y="1322866"/>
        <a:ext cx="2011673" cy="1257383"/>
      </dsp:txXfrm>
    </dsp:sp>
    <dsp:sp modelId="{66F71B91-F9F8-44BF-88B6-692D06C28D5B}">
      <dsp:nvSpPr>
        <dsp:cNvPr id="0" name=""/>
        <dsp:cNvSpPr/>
      </dsp:nvSpPr>
      <dsp:spPr>
        <a:xfrm>
          <a:off x="104360" y="2643118"/>
          <a:ext cx="2011682"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Sales sum:</a:t>
          </a:r>
        </a:p>
        <a:p>
          <a:pPr marL="0" lvl="0" indent="0" algn="ctr" defTabSz="800100">
            <a:lnSpc>
              <a:spcPct val="90000"/>
            </a:lnSpc>
            <a:spcBef>
              <a:spcPct val="0"/>
            </a:spcBef>
            <a:spcAft>
              <a:spcPct val="35000"/>
            </a:spcAft>
            <a:buNone/>
          </a:pPr>
          <a:r>
            <a:rPr lang="en-US" sz="1800" kern="1200" dirty="0"/>
            <a:t> 207M vs 57M</a:t>
          </a:r>
        </a:p>
      </dsp:txBody>
      <dsp:txXfrm>
        <a:off x="104360" y="2643118"/>
        <a:ext cx="2011682" cy="1257383"/>
      </dsp:txXfrm>
    </dsp:sp>
    <dsp:sp modelId="{0726F91A-C7E2-40F5-833E-1143358E08CB}">
      <dsp:nvSpPr>
        <dsp:cNvPr id="0" name=""/>
        <dsp:cNvSpPr/>
      </dsp:nvSpPr>
      <dsp:spPr>
        <a:xfrm>
          <a:off x="104362" y="3963370"/>
          <a:ext cx="2011680"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P-value: </a:t>
          </a:r>
        </a:p>
        <a:p>
          <a:pPr marL="0" lvl="0" indent="0" algn="ctr" defTabSz="800100">
            <a:lnSpc>
              <a:spcPct val="90000"/>
            </a:lnSpc>
            <a:spcBef>
              <a:spcPct val="0"/>
            </a:spcBef>
            <a:spcAft>
              <a:spcPct val="35000"/>
            </a:spcAft>
            <a:buNone/>
          </a:pPr>
          <a:r>
            <a:rPr lang="en-US" sz="1800" kern="1200" dirty="0"/>
            <a:t>1.74E-43</a:t>
          </a:r>
        </a:p>
      </dsp:txBody>
      <dsp:txXfrm>
        <a:off x="104362" y="3963370"/>
        <a:ext cx="2011680" cy="12573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8F479-BE64-4BF7-ABB5-CFEBE6456F1F}">
      <dsp:nvSpPr>
        <dsp:cNvPr id="0" name=""/>
        <dsp:cNvSpPr/>
      </dsp:nvSpPr>
      <dsp:spPr>
        <a:xfrm>
          <a:off x="151980" y="35861"/>
          <a:ext cx="2011684"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Mean: </a:t>
          </a:r>
        </a:p>
        <a:p>
          <a:pPr marL="0" lvl="0" indent="0" algn="ctr" defTabSz="800100">
            <a:lnSpc>
              <a:spcPct val="90000"/>
            </a:lnSpc>
            <a:spcBef>
              <a:spcPct val="0"/>
            </a:spcBef>
            <a:spcAft>
              <a:spcPct val="35000"/>
            </a:spcAft>
            <a:buNone/>
          </a:pPr>
          <a:r>
            <a:rPr lang="en-US" sz="1800" kern="1200" dirty="0"/>
            <a:t>140,384$ vs 248,385$</a:t>
          </a:r>
        </a:p>
      </dsp:txBody>
      <dsp:txXfrm>
        <a:off x="151980" y="35861"/>
        <a:ext cx="2011684" cy="1257383"/>
      </dsp:txXfrm>
    </dsp:sp>
    <dsp:sp modelId="{973E2536-B2A7-40F3-A932-CA7AB54B2565}">
      <dsp:nvSpPr>
        <dsp:cNvPr id="0" name=""/>
        <dsp:cNvSpPr/>
      </dsp:nvSpPr>
      <dsp:spPr>
        <a:xfrm>
          <a:off x="151990" y="1333999"/>
          <a:ext cx="2011673"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Observations:</a:t>
          </a:r>
        </a:p>
        <a:p>
          <a:pPr marL="0" lvl="0" indent="0" algn="ctr" defTabSz="800100">
            <a:lnSpc>
              <a:spcPct val="90000"/>
            </a:lnSpc>
            <a:spcBef>
              <a:spcPct val="0"/>
            </a:spcBef>
            <a:spcAft>
              <a:spcPct val="35000"/>
            </a:spcAft>
            <a:buNone/>
          </a:pPr>
          <a:r>
            <a:rPr lang="en-US" sz="1800" kern="1200" dirty="0"/>
            <a:t> 912 vs 548</a:t>
          </a:r>
        </a:p>
      </dsp:txBody>
      <dsp:txXfrm>
        <a:off x="151990" y="1333999"/>
        <a:ext cx="2011673" cy="1257383"/>
      </dsp:txXfrm>
    </dsp:sp>
    <dsp:sp modelId="{44A3F08A-6268-48DD-A243-46BC6DA52F06}">
      <dsp:nvSpPr>
        <dsp:cNvPr id="0" name=""/>
        <dsp:cNvSpPr/>
      </dsp:nvSpPr>
      <dsp:spPr>
        <a:xfrm>
          <a:off x="151989" y="2654251"/>
          <a:ext cx="2011680"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Sales sum:</a:t>
          </a:r>
        </a:p>
        <a:p>
          <a:pPr marL="0" lvl="0" indent="0" algn="ctr" defTabSz="800100">
            <a:lnSpc>
              <a:spcPct val="90000"/>
            </a:lnSpc>
            <a:spcBef>
              <a:spcPct val="0"/>
            </a:spcBef>
            <a:spcAft>
              <a:spcPct val="35000"/>
            </a:spcAft>
            <a:buNone/>
          </a:pPr>
          <a:r>
            <a:rPr lang="en-US" sz="1800" kern="1200" dirty="0"/>
            <a:t> 128M vs 136M</a:t>
          </a:r>
        </a:p>
      </dsp:txBody>
      <dsp:txXfrm>
        <a:off x="151989" y="2654251"/>
        <a:ext cx="2011680" cy="1257383"/>
      </dsp:txXfrm>
    </dsp:sp>
    <dsp:sp modelId="{07EAE82B-FC92-42C9-976A-C3AE4FCB0B6A}">
      <dsp:nvSpPr>
        <dsp:cNvPr id="0" name=""/>
        <dsp:cNvSpPr/>
      </dsp:nvSpPr>
      <dsp:spPr>
        <a:xfrm>
          <a:off x="151990" y="3965984"/>
          <a:ext cx="2011680" cy="125738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dirty="0"/>
            <a:t>P-value: </a:t>
          </a:r>
        </a:p>
        <a:p>
          <a:pPr marL="0" lvl="0" indent="0" algn="ctr" defTabSz="800100">
            <a:lnSpc>
              <a:spcPct val="90000"/>
            </a:lnSpc>
            <a:spcBef>
              <a:spcPct val="0"/>
            </a:spcBef>
            <a:spcAft>
              <a:spcPct val="35000"/>
            </a:spcAft>
            <a:buNone/>
          </a:pPr>
          <a:r>
            <a:rPr lang="en-US" sz="1800" kern="1200" dirty="0"/>
            <a:t>1.91E-116</a:t>
          </a:r>
        </a:p>
      </dsp:txBody>
      <dsp:txXfrm>
        <a:off x="151990" y="3965984"/>
        <a:ext cx="2011680" cy="12573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42A1A-F0C2-4A0F-BF61-E5D8F9B7FC40}">
      <dsp:nvSpPr>
        <dsp:cNvPr id="0" name=""/>
        <dsp:cNvSpPr/>
      </dsp:nvSpPr>
      <dsp:spPr>
        <a:xfrm>
          <a:off x="0" y="26749"/>
          <a:ext cx="6594475"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Invest in Homes between 850 and 2500 </a:t>
          </a:r>
          <a:r>
            <a:rPr lang="en-US" sz="2600" kern="1200" dirty="0" err="1"/>
            <a:t>Sqft</a:t>
          </a:r>
          <a:endParaRPr lang="en-US" sz="2600" kern="1200" dirty="0"/>
        </a:p>
      </dsp:txBody>
      <dsp:txXfrm>
        <a:off x="47519" y="74268"/>
        <a:ext cx="6499437" cy="878402"/>
      </dsp:txXfrm>
    </dsp:sp>
    <dsp:sp modelId="{E3DAD883-656A-47B6-BE6D-FC6C05A9E76C}">
      <dsp:nvSpPr>
        <dsp:cNvPr id="0" name=""/>
        <dsp:cNvSpPr/>
      </dsp:nvSpPr>
      <dsp:spPr>
        <a:xfrm>
          <a:off x="0" y="1149949"/>
          <a:ext cx="6594475" cy="97344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Sell Homes preferably during summer months</a:t>
          </a:r>
        </a:p>
      </dsp:txBody>
      <dsp:txXfrm>
        <a:off x="47519" y="1197468"/>
        <a:ext cx="6499437" cy="878402"/>
      </dsp:txXfrm>
    </dsp:sp>
    <dsp:sp modelId="{7EFBA682-3993-493B-8221-D44A7BADB87E}">
      <dsp:nvSpPr>
        <dsp:cNvPr id="0" name=""/>
        <dsp:cNvSpPr/>
      </dsp:nvSpPr>
      <dsp:spPr>
        <a:xfrm>
          <a:off x="0" y="2273149"/>
          <a:ext cx="6594475" cy="9734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Invest in 2 Story homes</a:t>
          </a:r>
        </a:p>
      </dsp:txBody>
      <dsp:txXfrm>
        <a:off x="47519" y="2320668"/>
        <a:ext cx="6499437" cy="878402"/>
      </dsp:txXfrm>
    </dsp:sp>
    <dsp:sp modelId="{106EFF37-4B69-451C-95A6-0D85D4645553}">
      <dsp:nvSpPr>
        <dsp:cNvPr id="0" name=""/>
        <dsp:cNvSpPr/>
      </dsp:nvSpPr>
      <dsp:spPr>
        <a:xfrm>
          <a:off x="0" y="3396349"/>
          <a:ext cx="6594475" cy="97344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Invest in homes with 0-2 car garages</a:t>
          </a:r>
        </a:p>
      </dsp:txBody>
      <dsp:txXfrm>
        <a:off x="47519" y="3443868"/>
        <a:ext cx="6499437" cy="878402"/>
      </dsp:txXfrm>
    </dsp:sp>
    <dsp:sp modelId="{41AE8344-3D27-4ABE-893B-5872541DD99F}">
      <dsp:nvSpPr>
        <dsp:cNvPr id="0" name=""/>
        <dsp:cNvSpPr/>
      </dsp:nvSpPr>
      <dsp:spPr>
        <a:xfrm>
          <a:off x="0" y="4519549"/>
          <a:ext cx="6594475" cy="973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Invest in homes with good ratings</a:t>
          </a:r>
        </a:p>
      </dsp:txBody>
      <dsp:txXfrm>
        <a:off x="47519" y="4567068"/>
        <a:ext cx="6499437" cy="87840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15AB9-CBEA-49B2-B21E-32A8D4EA909F}"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E8918-4C58-4F94-87BD-54A07E9639A7}" type="slidenum">
              <a:rPr lang="en-US" smtClean="0"/>
              <a:t>‹#›</a:t>
            </a:fld>
            <a:endParaRPr lang="en-US"/>
          </a:p>
        </p:txBody>
      </p:sp>
    </p:spTree>
    <p:extLst>
      <p:ext uri="{BB962C8B-B14F-4D97-AF65-F5344CB8AC3E}">
        <p14:creationId xmlns:p14="http://schemas.microsoft.com/office/powerpoint/2010/main" val="192269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Hello! My name is Aleksandr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Savenko</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I’m a student at Thinkful Data Immersion Cohort 8</a:t>
            </a:r>
          </a:p>
          <a:p>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1</a:t>
            </a:fld>
            <a:endParaRPr lang="en-US"/>
          </a:p>
        </p:txBody>
      </p:sp>
    </p:spTree>
    <p:extLst>
      <p:ext uri="{BB962C8B-B14F-4D97-AF65-F5344CB8AC3E}">
        <p14:creationId xmlns:p14="http://schemas.microsoft.com/office/powerpoint/2010/main" val="157168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The final hypothesis says us about the means of average rate houses and good quality houses. I divided it into 1-6 and 7-10  grade range homes.  The company has enough data to invest in good quality homes because we can sell them at a bigger price. These decisions were made on the Sum of sales amount and mean value.</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10</a:t>
            </a:fld>
            <a:endParaRPr lang="en-US"/>
          </a:p>
        </p:txBody>
      </p:sp>
    </p:spTree>
    <p:extLst>
      <p:ext uri="{BB962C8B-B14F-4D97-AF65-F5344CB8AC3E}">
        <p14:creationId xmlns:p14="http://schemas.microsoft.com/office/powerpoint/2010/main" val="342285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Here you can see final decisions from all data investigating. First, we have an </a:t>
            </a:r>
            <a:r>
              <a:rPr lang="en-US" sz="1800" b="0" i="0" u="none" strike="noStrike" dirty="0" err="1">
                <a:solidFill>
                  <a:srgbClr val="1D1C1D"/>
                </a:solidFill>
                <a:effectLst/>
                <a:latin typeface="Arial" panose="020B0604020202020204" pitchFamily="34" charset="0"/>
              </a:rPr>
              <a:t>sqft</a:t>
            </a:r>
            <a:r>
              <a:rPr lang="en-US" sz="1800" b="0" i="0" u="none" strike="noStrike" dirty="0">
                <a:solidFill>
                  <a:srgbClr val="1D1C1D"/>
                </a:solidFill>
                <a:effectLst/>
                <a:latin typeface="Arial" panose="020B0604020202020204" pitchFamily="34" charset="0"/>
              </a:rPr>
              <a:t> range of investing. Next, it’s valuable to sell homes during the summer. Other ones are buying 2 story homes with small garages and good rating and condition.</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11</a:t>
            </a:fld>
            <a:endParaRPr lang="en-US"/>
          </a:p>
        </p:txBody>
      </p:sp>
    </p:spTree>
    <p:extLst>
      <p:ext uri="{BB962C8B-B14F-4D97-AF65-F5344CB8AC3E}">
        <p14:creationId xmlns:p14="http://schemas.microsoft.com/office/powerpoint/2010/main" val="350019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Today I'm going to speak about Data on housing prices for multiple decades. My goal was to investigate data, wrangle it, test it with the different hypotheses, find important insights, and make final decisions about parameters for investing. In this dataset, we have different variables which include standard built year, </a:t>
            </a:r>
            <a:r>
              <a:rPr lang="en-US" sz="1800" b="0" i="0" u="none" strike="noStrike" dirty="0" err="1">
                <a:solidFill>
                  <a:srgbClr val="1D1C1D"/>
                </a:solidFill>
                <a:effectLst/>
                <a:latin typeface="Arial" panose="020B0604020202020204" pitchFamily="34" charset="0"/>
              </a:rPr>
              <a:t>sqft</a:t>
            </a:r>
            <a:r>
              <a:rPr lang="en-US" sz="1800" b="0" i="0" u="none" strike="noStrike" dirty="0">
                <a:solidFill>
                  <a:srgbClr val="1D1C1D"/>
                </a:solidFill>
                <a:effectLst/>
                <a:latin typeface="Arial" panose="020B0604020202020204" pitchFamily="34" charset="0"/>
              </a:rPr>
              <a:t> of different areas, district, type of houses, rate but also more specific like foundation or roof style. First of all, I checked the data of the sales column for bias with the purpose to use it in my analysis. Then I made a basic analysis of data for first insights and finally, I made 4 hypotheses for making conclusions. I need to explain what hypotheses are here. For example, we take data with 2 parameters but with the same variable for comparison. How many people bought houses with this one type of roof and with another one. Our goal is to compare means to see the existence of difference or not.  We have a  p-value which is one of the most important numbers because it shows the percentage of answers that helps us to choose the answer. It must be less than 5 percent (alpha value) to confirm the difference because the other 95% values will be in a normal distribution. It’s a range with minimum outliers.</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2</a:t>
            </a:fld>
            <a:endParaRPr lang="en-US"/>
          </a:p>
        </p:txBody>
      </p:sp>
    </p:spTree>
    <p:extLst>
      <p:ext uri="{BB962C8B-B14F-4D97-AF65-F5344CB8AC3E}">
        <p14:creationId xmlns:p14="http://schemas.microsoft.com/office/powerpoint/2010/main" val="65523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In this slide, I used the same method as for hypotheses. It’s called a t-test. We compare the mean and our p-value to alpha (5%). I divided the same data into 2 ranges and compared them. The mean is very close and the p-value bigger than alpha that means that our data the same and its null hypothesis( very small difference). We can use this data for investigation. </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3</a:t>
            </a:fld>
            <a:endParaRPr lang="en-US"/>
          </a:p>
        </p:txBody>
      </p:sp>
    </p:spTree>
    <p:extLst>
      <p:ext uri="{BB962C8B-B14F-4D97-AF65-F5344CB8AC3E}">
        <p14:creationId xmlns:p14="http://schemas.microsoft.com/office/powerpoint/2010/main" val="212125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Now we have something more interesting. Here you can see data distribution which shows us a count of different average prices all over the data. The average of all data is 180 Thousand but we also know that the most frequent prices start from 100 to 240 Thousand.  The company can make different calculations based on the median price.</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4</a:t>
            </a:fld>
            <a:endParaRPr lang="en-US"/>
          </a:p>
        </p:txBody>
      </p:sp>
    </p:spTree>
    <p:extLst>
      <p:ext uri="{BB962C8B-B14F-4D97-AF65-F5344CB8AC3E}">
        <p14:creationId xmlns:p14="http://schemas.microsoft.com/office/powerpoint/2010/main" val="240791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This one is also interesting for the company because here you can see the average square footage of all houses which is 1500 </a:t>
            </a:r>
            <a:r>
              <a:rPr lang="en-US" sz="1800" b="0" i="0" u="none" strike="noStrike" dirty="0" err="1">
                <a:solidFill>
                  <a:srgbClr val="1D1C1D"/>
                </a:solidFill>
                <a:effectLst/>
                <a:latin typeface="Arial" panose="020B0604020202020204" pitchFamily="34" charset="0"/>
              </a:rPr>
              <a:t>sqft</a:t>
            </a:r>
            <a:r>
              <a:rPr lang="en-US" sz="1800" b="0" i="0" u="none" strike="noStrike" dirty="0">
                <a:solidFill>
                  <a:srgbClr val="1D1C1D"/>
                </a:solidFill>
                <a:effectLst/>
                <a:latin typeface="Arial" panose="020B0604020202020204" pitchFamily="34" charset="0"/>
              </a:rPr>
              <a:t>. We also know that the most frequent data starts from 1000 to 2000. We can use it as a parameter for investing because these houses are easier to sell. </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5</a:t>
            </a:fld>
            <a:endParaRPr lang="en-US"/>
          </a:p>
        </p:txBody>
      </p:sp>
    </p:spTree>
    <p:extLst>
      <p:ext uri="{BB962C8B-B14F-4D97-AF65-F5344CB8AC3E}">
        <p14:creationId xmlns:p14="http://schemas.microsoft.com/office/powerpoint/2010/main" val="3591713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1D1C1D"/>
                </a:solidFill>
                <a:effectLst/>
                <a:latin typeface="Arial" panose="020B0604020202020204" pitchFamily="34" charset="0"/>
              </a:rPr>
              <a:t>This slide shows the most interesting neighborhood for buying and selling homes. You can see the name and the full amount of sales.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6</a:t>
            </a:fld>
            <a:endParaRPr lang="en-US"/>
          </a:p>
        </p:txBody>
      </p:sp>
    </p:spTree>
    <p:extLst>
      <p:ext uri="{BB962C8B-B14F-4D97-AF65-F5344CB8AC3E}">
        <p14:creationId xmlns:p14="http://schemas.microsoft.com/office/powerpoint/2010/main" val="2309675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Now I’m going to speak about the hypothesis. The first one is the number of sales during the cold months (September, October, November, December, January, and February) and hot months (March, April, May, June, July, and August)  I need to say that its failed hypothesis because means don’t have really big difference but its important knowledge because we see that sum of s</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7</a:t>
            </a:fld>
            <a:endParaRPr lang="en-US"/>
          </a:p>
        </p:txBody>
      </p:sp>
    </p:spTree>
    <p:extLst>
      <p:ext uri="{BB962C8B-B14F-4D97-AF65-F5344CB8AC3E}">
        <p14:creationId xmlns:p14="http://schemas.microsoft.com/office/powerpoint/2010/main" val="29850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In this slide, I compared sales for 1 story homes and second-story homes. It’s one of three confirmed hypotheses that we have a mean difference. So, now we know that it’s a bigger mean for 2 story homes and still big numbers of sales. It sounds interesting for investing.</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8</a:t>
            </a:fld>
            <a:endParaRPr lang="en-US"/>
          </a:p>
        </p:txBody>
      </p:sp>
    </p:spTree>
    <p:extLst>
      <p:ext uri="{BB962C8B-B14F-4D97-AF65-F5344CB8AC3E}">
        <p14:creationId xmlns:p14="http://schemas.microsoft.com/office/powerpoint/2010/main" val="1195760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1D1C1D"/>
                </a:solidFill>
                <a:effectLst/>
                <a:latin typeface="Arial" panose="020B0604020202020204" pitchFamily="34" charset="0"/>
              </a:rPr>
              <a:t>This is the second confirmed hypothesis about the mean difference. I compared homes with 0-2 cars capacity and homes with 3-4 cars capacity. We have data that mean bigger houses are also big but it’s not too many values. So it’s better to invest in homes with 0-2 cars compacity because it’s easier to sell.</a:t>
            </a:r>
            <a:endParaRPr lang="en-US" dirty="0"/>
          </a:p>
        </p:txBody>
      </p:sp>
      <p:sp>
        <p:nvSpPr>
          <p:cNvPr id="4" name="Slide Number Placeholder 3"/>
          <p:cNvSpPr>
            <a:spLocks noGrp="1"/>
          </p:cNvSpPr>
          <p:nvPr>
            <p:ph type="sldNum" sz="quarter" idx="5"/>
          </p:nvPr>
        </p:nvSpPr>
        <p:spPr/>
        <p:txBody>
          <a:bodyPr/>
          <a:lstStyle/>
          <a:p>
            <a:fld id="{2FDE8918-4C58-4F94-87BD-54A07E9639A7}" type="slidenum">
              <a:rPr lang="en-US" smtClean="0"/>
              <a:t>9</a:t>
            </a:fld>
            <a:endParaRPr lang="en-US"/>
          </a:p>
        </p:txBody>
      </p:sp>
    </p:spTree>
    <p:extLst>
      <p:ext uri="{BB962C8B-B14F-4D97-AF65-F5344CB8AC3E}">
        <p14:creationId xmlns:p14="http://schemas.microsoft.com/office/powerpoint/2010/main" val="2017290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3D09-D26D-4C2B-9353-9845238622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C00DB-31D0-4CAD-95B2-AF8AF202B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4841CC-7B64-41BE-884D-CCD65F787967}"/>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EFA0AAAA-7CBD-43ED-A5A0-6811AC2AF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7565B-82AF-4B8E-A131-B85C2AFCE12F}"/>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368187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A237-C130-4909-AEA3-5888B1C57C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2F92C9-7353-4C5C-8BB5-02D4F62AF8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B5DE6-0511-49A6-9A68-624AD6640F06}"/>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0FCC0E6E-D2ED-4D5C-B776-608A143F5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D641B-129A-4C19-BB2D-9AB0BDD7699F}"/>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67451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74C24-895C-413F-AC35-BB4EE397F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13091-9290-4F6B-B965-F02DF1DD5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5369-964B-4CF0-9C88-7C5448553A0F}"/>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2571F024-7180-4DA1-B950-6EEE2125F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3787A-98B9-4797-B299-6623864CAB23}"/>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5001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200D-BC72-4AF3-9F23-56D122116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695E3-A85D-4DCE-8C72-1AB9B72B0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25110-5CE7-4A81-9152-11C6CD42FA0C}"/>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3BAB677D-6B4A-42BF-873C-AC5BE3552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AD4F5-467E-4F57-8E7D-4DAAD788ABB2}"/>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247822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4A13-7DEE-4F6F-967D-BB67E7FAD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594863-B35A-4EEE-9296-2D3F3DD86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A87D9-CA2F-4502-90C0-F7F8F6A86483}"/>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D3309336-D415-4107-8A1E-59303B233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24765-8DF9-49FD-9782-2A21F47CFB9D}"/>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284972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29BF-C6AB-41A3-A6D2-C17F7F1FBC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5CE22-17CD-491C-B2CF-BB673EA98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1195-C2F3-451D-8103-D7CD63488C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86E9ED-BD5A-4CB5-BBCA-DFB273169922}"/>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6" name="Footer Placeholder 5">
            <a:extLst>
              <a:ext uri="{FF2B5EF4-FFF2-40B4-BE49-F238E27FC236}">
                <a16:creationId xmlns:a16="http://schemas.microsoft.com/office/drawing/2014/main" id="{DBD7B2EA-426E-45F6-A97B-D495A7864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6DA8C-83A2-468B-8D05-778A2A65D9A1}"/>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326320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5339-8FAB-4E11-8283-6CB8AC4251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F406D-2492-4526-892B-BD533BE7F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758EE-C27D-426B-B371-FFC551A86F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24F440-7A71-4ADA-8707-21A27E47D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2CA91-39BC-43FC-A635-4ED707B06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3CD648-18D5-4E3B-99FD-8201CA16EAD8}"/>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8" name="Footer Placeholder 7">
            <a:extLst>
              <a:ext uri="{FF2B5EF4-FFF2-40B4-BE49-F238E27FC236}">
                <a16:creationId xmlns:a16="http://schemas.microsoft.com/office/drawing/2014/main" id="{00E9AB15-A44E-4178-9A5D-5F22B2E552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32FEC2-742A-419D-B5BA-1C9F6681D7D1}"/>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333618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7121-9534-45C6-8B91-AACC8EE336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DB56DB-A752-4A51-9A90-645FA8EFC7E0}"/>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4" name="Footer Placeholder 3">
            <a:extLst>
              <a:ext uri="{FF2B5EF4-FFF2-40B4-BE49-F238E27FC236}">
                <a16:creationId xmlns:a16="http://schemas.microsoft.com/office/drawing/2014/main" id="{7CD0586B-ED3E-473C-89BB-58AE70718F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D82743-5D15-43C5-955E-27C235A18496}"/>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57464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19DF4-68BC-4751-99E4-A6E266FE0B1D}"/>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3" name="Footer Placeholder 2">
            <a:extLst>
              <a:ext uri="{FF2B5EF4-FFF2-40B4-BE49-F238E27FC236}">
                <a16:creationId xmlns:a16="http://schemas.microsoft.com/office/drawing/2014/main" id="{98274395-170D-4929-8B09-4B9A7F42FF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7FA38-4978-455D-BA95-D1C09924E64F}"/>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377057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3830-D53E-4908-844D-6C372E318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42568D-387D-4746-88F4-DE173CC87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E9FFCE-0A03-44AC-9587-48D9F175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75334-B94F-4122-8082-2913BDD8B183}"/>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6" name="Footer Placeholder 5">
            <a:extLst>
              <a:ext uri="{FF2B5EF4-FFF2-40B4-BE49-F238E27FC236}">
                <a16:creationId xmlns:a16="http://schemas.microsoft.com/office/drawing/2014/main" id="{E8504626-9BF6-4C33-897B-702D67C14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B448C-984B-4C7B-B909-69C875350878}"/>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417498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E54E-9668-4D69-8E94-1B265AD9C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2D9F46-7243-4278-A89B-12743E31D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6E44C3-4AD9-4698-B108-D7CCF31F6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7A2E-701A-4417-8D63-7E7487E38DEE}"/>
              </a:ext>
            </a:extLst>
          </p:cNvPr>
          <p:cNvSpPr>
            <a:spLocks noGrp="1"/>
          </p:cNvSpPr>
          <p:nvPr>
            <p:ph type="dt" sz="half" idx="10"/>
          </p:nvPr>
        </p:nvSpPr>
        <p:spPr/>
        <p:txBody>
          <a:bodyPr/>
          <a:lstStyle/>
          <a:p>
            <a:fld id="{24A7F2EC-35AA-44B6-A4F7-5E146EC9EE23}" type="datetimeFigureOut">
              <a:rPr lang="en-US" smtClean="0"/>
              <a:t>11/25/2020</a:t>
            </a:fld>
            <a:endParaRPr lang="en-US"/>
          </a:p>
        </p:txBody>
      </p:sp>
      <p:sp>
        <p:nvSpPr>
          <p:cNvPr id="6" name="Footer Placeholder 5">
            <a:extLst>
              <a:ext uri="{FF2B5EF4-FFF2-40B4-BE49-F238E27FC236}">
                <a16:creationId xmlns:a16="http://schemas.microsoft.com/office/drawing/2014/main" id="{A11F8401-A5F7-46F1-BEFF-8547E4AF9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29F71-B84A-44DB-9F0F-9C1EA813DB22}"/>
              </a:ext>
            </a:extLst>
          </p:cNvPr>
          <p:cNvSpPr>
            <a:spLocks noGrp="1"/>
          </p:cNvSpPr>
          <p:nvPr>
            <p:ph type="sldNum" sz="quarter" idx="12"/>
          </p:nvPr>
        </p:nvSpPr>
        <p:spPr/>
        <p:txBody>
          <a:bodyPr/>
          <a:lstStyle/>
          <a:p>
            <a:fld id="{798B7AFC-C1C4-44D0-8BD7-5D62CFA20471}" type="slidenum">
              <a:rPr lang="en-US" smtClean="0"/>
              <a:t>‹#›</a:t>
            </a:fld>
            <a:endParaRPr lang="en-US"/>
          </a:p>
        </p:txBody>
      </p:sp>
    </p:spTree>
    <p:extLst>
      <p:ext uri="{BB962C8B-B14F-4D97-AF65-F5344CB8AC3E}">
        <p14:creationId xmlns:p14="http://schemas.microsoft.com/office/powerpoint/2010/main" val="1555532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18E85-274F-4BED-9610-0F02179CB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40D50E-090D-4D20-930A-9DD66A641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B0FAB-FF90-4430-8C2B-AF39ED131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7F2EC-35AA-44B6-A4F7-5E146EC9EE23}" type="datetimeFigureOut">
              <a:rPr lang="en-US" smtClean="0"/>
              <a:t>11/25/2020</a:t>
            </a:fld>
            <a:endParaRPr lang="en-US"/>
          </a:p>
        </p:txBody>
      </p:sp>
      <p:sp>
        <p:nvSpPr>
          <p:cNvPr id="5" name="Footer Placeholder 4">
            <a:extLst>
              <a:ext uri="{FF2B5EF4-FFF2-40B4-BE49-F238E27FC236}">
                <a16:creationId xmlns:a16="http://schemas.microsoft.com/office/drawing/2014/main" id="{A3503201-89E7-4906-9CCA-CB22DE8B6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47C33B-55C7-4DAE-885E-E58E8FA56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B7AFC-C1C4-44D0-8BD7-5D62CFA20471}" type="slidenum">
              <a:rPr lang="en-US" smtClean="0"/>
              <a:t>‹#›</a:t>
            </a:fld>
            <a:endParaRPr lang="en-US"/>
          </a:p>
        </p:txBody>
      </p:sp>
    </p:spTree>
    <p:extLst>
      <p:ext uri="{BB962C8B-B14F-4D97-AF65-F5344CB8AC3E}">
        <p14:creationId xmlns:p14="http://schemas.microsoft.com/office/powerpoint/2010/main" val="3895152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chart" Target="../charts/chart7.xml"/><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chart" Target="../charts/chart4.xml"/><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chart" Target="../charts/chart5.xml"/><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chart" Target="../charts/chart6.xml"/><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E309-D035-4097-970B-AEB5C67B4361}"/>
              </a:ext>
            </a:extLst>
          </p:cNvPr>
          <p:cNvSpPr>
            <a:spLocks noGrp="1"/>
          </p:cNvSpPr>
          <p:nvPr>
            <p:ph type="ctrTitle"/>
          </p:nvPr>
        </p:nvSpPr>
        <p:spPr>
          <a:xfrm>
            <a:off x="6413111" y="640081"/>
            <a:ext cx="5138808" cy="3352473"/>
          </a:xfrm>
          <a:noFill/>
        </p:spPr>
        <p:txBody>
          <a:bodyPr>
            <a:normAutofit/>
          </a:bodyPr>
          <a:lstStyle/>
          <a:p>
            <a:r>
              <a:rPr lang="en-US" b="1" i="0" u="none" strike="noStrike">
                <a:effectLst/>
                <a:latin typeface="Calibri" panose="020F0502020204030204" pitchFamily="34" charset="0"/>
              </a:rPr>
              <a:t>Home Prices Data Analysis</a:t>
            </a:r>
            <a:endParaRPr lang="en-US"/>
          </a:p>
        </p:txBody>
      </p:sp>
      <p:sp>
        <p:nvSpPr>
          <p:cNvPr id="3" name="Subtitle 2">
            <a:extLst>
              <a:ext uri="{FF2B5EF4-FFF2-40B4-BE49-F238E27FC236}">
                <a16:creationId xmlns:a16="http://schemas.microsoft.com/office/drawing/2014/main" id="{12E9E416-AAC4-445D-A3FA-397085FAA4D7}"/>
              </a:ext>
            </a:extLst>
          </p:cNvPr>
          <p:cNvSpPr>
            <a:spLocks noGrp="1"/>
          </p:cNvSpPr>
          <p:nvPr>
            <p:ph type="subTitle" idx="1"/>
          </p:nvPr>
        </p:nvSpPr>
        <p:spPr>
          <a:xfrm>
            <a:off x="6413110" y="4157147"/>
            <a:ext cx="5138809" cy="2060774"/>
          </a:xfrm>
          <a:noFill/>
        </p:spPr>
        <p:txBody>
          <a:bodyPr>
            <a:normAutofit/>
          </a:bodyPr>
          <a:lstStyle/>
          <a:p>
            <a:r>
              <a:rPr lang="en-US"/>
              <a:t>Aleksandr </a:t>
            </a:r>
            <a:r>
              <a:rPr lang="en-US" err="1"/>
              <a:t>Savenko</a:t>
            </a:r>
            <a:r>
              <a:rPr lang="en-US"/>
              <a:t> – Thinkful Data Immersion Cohort 8</a:t>
            </a:r>
          </a:p>
          <a:p>
            <a:endParaRPr lang="en-US" dirty="0"/>
          </a:p>
        </p:txBody>
      </p:sp>
      <p:sp>
        <p:nvSpPr>
          <p:cNvPr id="10" name="Rectangle 9">
            <a:extLst>
              <a:ext uri="{FF2B5EF4-FFF2-40B4-BE49-F238E27FC236}">
                <a16:creationId xmlns:a16="http://schemas.microsoft.com/office/drawing/2014/main" id="{4913D8DA-B72B-46FB-9E5D-656A0EB0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6107584" cy="6861717"/>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63CDDC8E-3FD0-4545-A664-7661835B4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480917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ouse">
            <a:extLst>
              <a:ext uri="{FF2B5EF4-FFF2-40B4-BE49-F238E27FC236}">
                <a16:creationId xmlns:a16="http://schemas.microsoft.com/office/drawing/2014/main" id="{E7E52EF2-032A-43F1-935B-EC42907B45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6500" y="1344157"/>
            <a:ext cx="4169664" cy="4169664"/>
          </a:xfrm>
          <a:prstGeom prst="rect">
            <a:avLst/>
          </a:prstGeom>
          <a:effectLst/>
        </p:spPr>
      </p:pic>
    </p:spTree>
    <p:extLst>
      <p:ext uri="{BB962C8B-B14F-4D97-AF65-F5344CB8AC3E}">
        <p14:creationId xmlns:p14="http://schemas.microsoft.com/office/powerpoint/2010/main" val="382008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4D01-4E0C-4AB0-BDE2-CF54CFCCEF9E}"/>
              </a:ext>
            </a:extLst>
          </p:cNvPr>
          <p:cNvSpPr>
            <a:spLocks noGrp="1"/>
          </p:cNvSpPr>
          <p:nvPr>
            <p:ph type="title"/>
          </p:nvPr>
        </p:nvSpPr>
        <p:spPr>
          <a:xfrm>
            <a:off x="402459" y="0"/>
            <a:ext cx="10515600" cy="1325563"/>
          </a:xfrm>
        </p:spPr>
        <p:txBody>
          <a:bodyPr/>
          <a:lstStyle/>
          <a:p>
            <a:pPr algn="ctr"/>
            <a:r>
              <a:rPr lang="en-US" dirty="0"/>
              <a:t>Hypotheses</a:t>
            </a:r>
          </a:p>
        </p:txBody>
      </p:sp>
      <p:graphicFrame>
        <p:nvGraphicFramePr>
          <p:cNvPr id="6" name="Content Placeholder 5">
            <a:extLst>
              <a:ext uri="{FF2B5EF4-FFF2-40B4-BE49-F238E27FC236}">
                <a16:creationId xmlns:a16="http://schemas.microsoft.com/office/drawing/2014/main" id="{36EBC9A2-5262-4D97-B52F-6E6D256593AD}"/>
              </a:ext>
            </a:extLst>
          </p:cNvPr>
          <p:cNvGraphicFramePr>
            <a:graphicFrameLocks noGrp="1"/>
          </p:cNvGraphicFramePr>
          <p:nvPr>
            <p:ph sz="half" idx="1"/>
            <p:extLst>
              <p:ext uri="{D42A27DB-BD31-4B8C-83A1-F6EECF244321}">
                <p14:modId xmlns:p14="http://schemas.microsoft.com/office/powerpoint/2010/main" val="719348261"/>
              </p:ext>
            </p:extLst>
          </p:nvPr>
        </p:nvGraphicFramePr>
        <p:xfrm>
          <a:off x="470517" y="953594"/>
          <a:ext cx="9337339" cy="56070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Diagram 11">
            <a:extLst>
              <a:ext uri="{FF2B5EF4-FFF2-40B4-BE49-F238E27FC236}">
                <a16:creationId xmlns:a16="http://schemas.microsoft.com/office/drawing/2014/main" id="{918C2913-942E-4544-BACF-5E23FAEC6A6A}"/>
              </a:ext>
            </a:extLst>
          </p:cNvPr>
          <p:cNvGraphicFramePr/>
          <p:nvPr>
            <p:extLst>
              <p:ext uri="{D42A27DB-BD31-4B8C-83A1-F6EECF244321}">
                <p14:modId xmlns:p14="http://schemas.microsoft.com/office/powerpoint/2010/main" val="2326888686"/>
              </p:ext>
            </p:extLst>
          </p:nvPr>
        </p:nvGraphicFramePr>
        <p:xfrm>
          <a:off x="9807857" y="1161071"/>
          <a:ext cx="2220404" cy="522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292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4142096" cy="6213425"/>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9C7219-EF14-4AB1-85E8-94A5BAAB500B}"/>
              </a:ext>
            </a:extLst>
          </p:cNvPr>
          <p:cNvSpPr>
            <a:spLocks noGrp="1"/>
          </p:cNvSpPr>
          <p:nvPr>
            <p:ph type="title"/>
          </p:nvPr>
        </p:nvSpPr>
        <p:spPr>
          <a:xfrm>
            <a:off x="524256" y="583616"/>
            <a:ext cx="3722141" cy="5520579"/>
          </a:xfrm>
        </p:spPr>
        <p:txBody>
          <a:bodyPr>
            <a:normAutofit/>
          </a:bodyPr>
          <a:lstStyle/>
          <a:p>
            <a:r>
              <a:rPr lang="en-US">
                <a:solidFill>
                  <a:srgbClr val="FFFFFF"/>
                </a:solidFill>
              </a:rPr>
              <a:t>Final decisions</a:t>
            </a:r>
          </a:p>
        </p:txBody>
      </p:sp>
      <p:sp>
        <p:nvSpPr>
          <p:cNvPr id="27" name="Rectangle 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503" y="321732"/>
            <a:ext cx="7240765"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0" name="Content Placeholder 2">
            <a:extLst>
              <a:ext uri="{FF2B5EF4-FFF2-40B4-BE49-F238E27FC236}">
                <a16:creationId xmlns:a16="http://schemas.microsoft.com/office/drawing/2014/main" id="{F0358695-5495-4451-A0C7-A6C45BA2BC6C}"/>
              </a:ext>
            </a:extLst>
          </p:cNvPr>
          <p:cNvGraphicFramePr>
            <a:graphicFrameLocks noGrp="1"/>
          </p:cNvGraphicFramePr>
          <p:nvPr>
            <p:ph idx="1"/>
            <p:extLst>
              <p:ext uri="{D42A27DB-BD31-4B8C-83A1-F6EECF244321}">
                <p14:modId xmlns:p14="http://schemas.microsoft.com/office/powerpoint/2010/main" val="63239562"/>
              </p:ext>
            </p:extLst>
          </p:nvPr>
        </p:nvGraphicFramePr>
        <p:xfrm>
          <a:off x="4933950" y="584200"/>
          <a:ext cx="6594475" cy="551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30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8975E4E3-6145-4373-8408-32E10D4276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4D81C66-E9C3-4446-9CDD-5937C6B82E0C}"/>
              </a:ext>
            </a:extLst>
          </p:cNvPr>
          <p:cNvSpPr>
            <a:spLocks noGrp="1"/>
          </p:cNvSpPr>
          <p:nvPr>
            <p:ph idx="1"/>
          </p:nvPr>
        </p:nvSpPr>
        <p:spPr>
          <a:xfrm>
            <a:off x="6090574" y="2421682"/>
            <a:ext cx="4977578" cy="3639289"/>
          </a:xfrm>
        </p:spPr>
        <p:txBody>
          <a:bodyPr anchor="ctr">
            <a:normAutofit/>
          </a:bodyPr>
          <a:lstStyle/>
          <a:p>
            <a:pPr marL="0" indent="0">
              <a:buNone/>
            </a:pPr>
            <a:r>
              <a:rPr lang="en-US" dirty="0">
                <a:solidFill>
                  <a:schemeClr val="tx2"/>
                </a:solidFill>
              </a:rPr>
              <a:t>Thank you for your attention!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3866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49D369-A16F-4BBA-B832-CC9A468C2FD6}"/>
              </a:ext>
            </a:extLst>
          </p:cNvPr>
          <p:cNvSpPr>
            <a:spLocks noGrp="1"/>
          </p:cNvSpPr>
          <p:nvPr>
            <p:ph type="title"/>
          </p:nvPr>
        </p:nvSpPr>
        <p:spPr>
          <a:xfrm>
            <a:off x="391378" y="320675"/>
            <a:ext cx="11407487" cy="1325563"/>
          </a:xfrm>
        </p:spPr>
        <p:txBody>
          <a:bodyPr>
            <a:normAutofit/>
          </a:bodyPr>
          <a:lstStyle/>
          <a:p>
            <a:r>
              <a:rPr lang="en-US" sz="5400" dirty="0">
                <a:solidFill>
                  <a:schemeClr val="bg1"/>
                </a:solidFill>
              </a:rPr>
              <a:t>Introduction</a:t>
            </a:r>
          </a:p>
        </p:txBody>
      </p:sp>
      <p:graphicFrame>
        <p:nvGraphicFramePr>
          <p:cNvPr id="12" name="Content Placeholder 2">
            <a:extLst>
              <a:ext uri="{FF2B5EF4-FFF2-40B4-BE49-F238E27FC236}">
                <a16:creationId xmlns:a16="http://schemas.microsoft.com/office/drawing/2014/main" id="{C3AE2DFB-DF85-4DD6-8D6D-A0CDBF81301F}"/>
              </a:ext>
            </a:extLst>
          </p:cNvPr>
          <p:cNvGraphicFramePr>
            <a:graphicFrameLocks noGrp="1"/>
          </p:cNvGraphicFramePr>
          <p:nvPr>
            <p:ph idx="1"/>
            <p:extLst>
              <p:ext uri="{D42A27DB-BD31-4B8C-83A1-F6EECF244321}">
                <p14:modId xmlns:p14="http://schemas.microsoft.com/office/powerpoint/2010/main" val="1659585576"/>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21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EAC4A-EC96-40FB-9D3E-AC3EE11365B8}"/>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Testing Data for Bias</a:t>
            </a:r>
            <a:br>
              <a:rPr lang="en-US" dirty="0">
                <a:solidFill>
                  <a:srgbClr val="FFFFFF"/>
                </a:solidFill>
              </a:rPr>
            </a:br>
            <a:br>
              <a:rPr lang="en-US" dirty="0">
                <a:solidFill>
                  <a:srgbClr val="FFFFFF"/>
                </a:solidFill>
              </a:rPr>
            </a:br>
            <a:r>
              <a:rPr lang="en-US" sz="2200" b="0" i="0" dirty="0">
                <a:solidFill>
                  <a:schemeClr val="bg1"/>
                </a:solidFill>
                <a:effectLst/>
              </a:rPr>
              <a:t>Compared means of two samples </a:t>
            </a:r>
            <a:br>
              <a:rPr lang="en-US" sz="2200" b="0" i="0" dirty="0">
                <a:solidFill>
                  <a:schemeClr val="bg1"/>
                </a:solidFill>
                <a:effectLst/>
              </a:rPr>
            </a:br>
            <a:br>
              <a:rPr lang="en-US" sz="2200" b="0" i="0" dirty="0">
                <a:solidFill>
                  <a:schemeClr val="bg1"/>
                </a:solidFill>
                <a:effectLst/>
              </a:rPr>
            </a:br>
            <a:r>
              <a:rPr lang="en-US" sz="2200" b="0" i="0" dirty="0" err="1">
                <a:solidFill>
                  <a:schemeClr val="bg1"/>
                </a:solidFill>
                <a:effectLst/>
              </a:rPr>
              <a:t>Samples</a:t>
            </a:r>
            <a:r>
              <a:rPr lang="en-US" sz="2200" b="0" i="0" dirty="0">
                <a:solidFill>
                  <a:schemeClr val="bg1"/>
                </a:solidFill>
                <a:effectLst/>
              </a:rPr>
              <a:t> had similar means which indicates the samples are unbiased and good to use</a:t>
            </a:r>
            <a:endParaRPr lang="en-US" sz="2200" dirty="0">
              <a:solidFill>
                <a:schemeClr val="bg1"/>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656DA99-1B7E-4340-937A-B42645226195}"/>
              </a:ext>
            </a:extLst>
          </p:cNvPr>
          <p:cNvGraphicFramePr>
            <a:graphicFrameLocks noGrp="1"/>
          </p:cNvGraphicFramePr>
          <p:nvPr>
            <p:ph idx="1"/>
            <p:extLst>
              <p:ext uri="{D42A27DB-BD31-4B8C-83A1-F6EECF244321}">
                <p14:modId xmlns:p14="http://schemas.microsoft.com/office/powerpoint/2010/main" val="334469795"/>
              </p:ext>
            </p:extLst>
          </p:nvPr>
        </p:nvGraphicFramePr>
        <p:xfrm>
          <a:off x="5280025" y="642938"/>
          <a:ext cx="6269038" cy="5837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8258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3BC9-62A5-42EC-9F13-03794F44D49B}"/>
              </a:ext>
            </a:extLst>
          </p:cNvPr>
          <p:cNvSpPr>
            <a:spLocks noGrp="1"/>
          </p:cNvSpPr>
          <p:nvPr>
            <p:ph type="title"/>
          </p:nvPr>
        </p:nvSpPr>
        <p:spPr>
          <a:xfrm>
            <a:off x="838200" y="89793"/>
            <a:ext cx="10515600" cy="1325563"/>
          </a:xfrm>
        </p:spPr>
        <p:txBody>
          <a:bodyPr/>
          <a:lstStyle/>
          <a:p>
            <a:pPr algn="ctr"/>
            <a:r>
              <a:rPr lang="en-US" dirty="0"/>
              <a:t>Data Analysis</a:t>
            </a:r>
          </a:p>
        </p:txBody>
      </p:sp>
      <p:graphicFrame>
        <p:nvGraphicFramePr>
          <p:cNvPr id="9" name="Content Placeholder 3">
            <a:extLst>
              <a:ext uri="{FF2B5EF4-FFF2-40B4-BE49-F238E27FC236}">
                <a16:creationId xmlns:a16="http://schemas.microsoft.com/office/drawing/2014/main" id="{7CE317FF-6888-4431-84BB-7001810B877C}"/>
              </a:ext>
            </a:extLst>
          </p:cNvPr>
          <p:cNvGraphicFramePr>
            <a:graphicFrameLocks noGrp="1"/>
          </p:cNvGraphicFramePr>
          <p:nvPr>
            <p:ph sz="half" idx="2"/>
            <p:extLst>
              <p:ext uri="{D42A27DB-BD31-4B8C-83A1-F6EECF244321}">
                <p14:modId xmlns:p14="http://schemas.microsoft.com/office/powerpoint/2010/main" val="1679023359"/>
              </p:ext>
            </p:extLst>
          </p:nvPr>
        </p:nvGraphicFramePr>
        <p:xfrm>
          <a:off x="9410331" y="1322772"/>
          <a:ext cx="3586578" cy="4863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4AA6647E-872B-4C0B-B79C-39C0BBAA881A}"/>
              </a:ext>
            </a:extLst>
          </p:cNvPr>
          <p:cNvGraphicFramePr>
            <a:graphicFrameLocks noGrp="1"/>
          </p:cNvGraphicFramePr>
          <p:nvPr>
            <p:ph sz="half" idx="1"/>
            <p:extLst>
              <p:ext uri="{D42A27DB-BD31-4B8C-83A1-F6EECF244321}">
                <p14:modId xmlns:p14="http://schemas.microsoft.com/office/powerpoint/2010/main" val="3561634837"/>
              </p:ext>
            </p:extLst>
          </p:nvPr>
        </p:nvGraphicFramePr>
        <p:xfrm>
          <a:off x="248575" y="1615737"/>
          <a:ext cx="10076155" cy="494486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0657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3BC9-62A5-42EC-9F13-03794F44D49B}"/>
              </a:ext>
            </a:extLst>
          </p:cNvPr>
          <p:cNvSpPr>
            <a:spLocks noGrp="1"/>
          </p:cNvSpPr>
          <p:nvPr>
            <p:ph type="title"/>
          </p:nvPr>
        </p:nvSpPr>
        <p:spPr>
          <a:xfrm>
            <a:off x="838200" y="0"/>
            <a:ext cx="10515600" cy="1325563"/>
          </a:xfrm>
        </p:spPr>
        <p:txBody>
          <a:bodyPr/>
          <a:lstStyle/>
          <a:p>
            <a:pPr algn="ctr"/>
            <a:r>
              <a:rPr lang="en-US" dirty="0"/>
              <a:t>Data Analysis</a:t>
            </a:r>
          </a:p>
        </p:txBody>
      </p:sp>
      <p:graphicFrame>
        <p:nvGraphicFramePr>
          <p:cNvPr id="8" name="Content Placeholder 3">
            <a:extLst>
              <a:ext uri="{FF2B5EF4-FFF2-40B4-BE49-F238E27FC236}">
                <a16:creationId xmlns:a16="http://schemas.microsoft.com/office/drawing/2014/main" id="{2F4BA451-5247-41BA-831C-8B1000261B21}"/>
              </a:ext>
            </a:extLst>
          </p:cNvPr>
          <p:cNvGraphicFramePr>
            <a:graphicFrameLocks/>
          </p:cNvGraphicFramePr>
          <p:nvPr>
            <p:extLst>
              <p:ext uri="{D42A27DB-BD31-4B8C-83A1-F6EECF244321}">
                <p14:modId xmlns:p14="http://schemas.microsoft.com/office/powerpoint/2010/main" val="2836119848"/>
              </p:ext>
            </p:extLst>
          </p:nvPr>
        </p:nvGraphicFramePr>
        <p:xfrm>
          <a:off x="9400482" y="1287264"/>
          <a:ext cx="3906636" cy="4707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hart 8">
            <a:extLst>
              <a:ext uri="{FF2B5EF4-FFF2-40B4-BE49-F238E27FC236}">
                <a16:creationId xmlns:a16="http://schemas.microsoft.com/office/drawing/2014/main" id="{FCB24D22-50FA-42DF-8EA0-2035CCEED8D7}"/>
              </a:ext>
            </a:extLst>
          </p:cNvPr>
          <p:cNvGraphicFramePr>
            <a:graphicFrameLocks/>
          </p:cNvGraphicFramePr>
          <p:nvPr>
            <p:extLst>
              <p:ext uri="{D42A27DB-BD31-4B8C-83A1-F6EECF244321}">
                <p14:modId xmlns:p14="http://schemas.microsoft.com/office/powerpoint/2010/main" val="2335927763"/>
              </p:ext>
            </p:extLst>
          </p:nvPr>
        </p:nvGraphicFramePr>
        <p:xfrm>
          <a:off x="107567" y="1156996"/>
          <a:ext cx="10426822" cy="543044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550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bar chart&#10;&#10;Description automatically generated">
            <a:extLst>
              <a:ext uri="{FF2B5EF4-FFF2-40B4-BE49-F238E27FC236}">
                <a16:creationId xmlns:a16="http://schemas.microsoft.com/office/drawing/2014/main" id="{EB38DE6A-2101-4DF6-AB15-59DF25D3ED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719" y="878888"/>
            <a:ext cx="11482876" cy="5843049"/>
          </a:xfrm>
        </p:spPr>
      </p:pic>
      <p:sp>
        <p:nvSpPr>
          <p:cNvPr id="8" name="TextBox 7">
            <a:extLst>
              <a:ext uri="{FF2B5EF4-FFF2-40B4-BE49-F238E27FC236}">
                <a16:creationId xmlns:a16="http://schemas.microsoft.com/office/drawing/2014/main" id="{BBE112FD-4488-48EE-A823-A6BD106069B8}"/>
              </a:ext>
            </a:extLst>
          </p:cNvPr>
          <p:cNvSpPr txBox="1"/>
          <p:nvPr/>
        </p:nvSpPr>
        <p:spPr>
          <a:xfrm>
            <a:off x="5638800" y="2764971"/>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7461603B-E5E1-4F34-9BB6-3BFC37CD8B43}"/>
              </a:ext>
            </a:extLst>
          </p:cNvPr>
          <p:cNvSpPr txBox="1"/>
          <p:nvPr/>
        </p:nvSpPr>
        <p:spPr>
          <a:xfrm>
            <a:off x="5638800" y="2019785"/>
            <a:ext cx="4776187" cy="369332"/>
          </a:xfrm>
          <a:prstGeom prst="rect">
            <a:avLst/>
          </a:prstGeom>
          <a:noFill/>
        </p:spPr>
        <p:txBody>
          <a:bodyPr wrap="square" rtlCol="0">
            <a:spAutoFit/>
          </a:bodyPr>
          <a:lstStyle/>
          <a:p>
            <a:r>
              <a:rPr lang="en-US" dirty="0"/>
              <a:t>Sum of Sales by Neighborhood - Top 10</a:t>
            </a:r>
          </a:p>
        </p:txBody>
      </p:sp>
      <p:sp>
        <p:nvSpPr>
          <p:cNvPr id="29" name="Title 1">
            <a:extLst>
              <a:ext uri="{FF2B5EF4-FFF2-40B4-BE49-F238E27FC236}">
                <a16:creationId xmlns:a16="http://schemas.microsoft.com/office/drawing/2014/main" id="{CD07446D-AE26-4DE6-8903-0806FA978469}"/>
              </a:ext>
            </a:extLst>
          </p:cNvPr>
          <p:cNvSpPr>
            <a:spLocks noGrp="1"/>
          </p:cNvSpPr>
          <p:nvPr>
            <p:ph type="title"/>
          </p:nvPr>
        </p:nvSpPr>
        <p:spPr>
          <a:xfrm>
            <a:off x="909222" y="0"/>
            <a:ext cx="10515600" cy="1325563"/>
          </a:xfrm>
        </p:spPr>
        <p:txBody>
          <a:bodyPr/>
          <a:lstStyle/>
          <a:p>
            <a:pPr algn="ctr"/>
            <a:r>
              <a:rPr lang="en-US" dirty="0"/>
              <a:t>Data Analysis</a:t>
            </a:r>
          </a:p>
        </p:txBody>
      </p:sp>
    </p:spTree>
    <p:extLst>
      <p:ext uri="{BB962C8B-B14F-4D97-AF65-F5344CB8AC3E}">
        <p14:creationId xmlns:p14="http://schemas.microsoft.com/office/powerpoint/2010/main" val="231935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3BC9-62A5-42EC-9F13-03794F44D49B}"/>
              </a:ext>
            </a:extLst>
          </p:cNvPr>
          <p:cNvSpPr>
            <a:spLocks noGrp="1"/>
          </p:cNvSpPr>
          <p:nvPr>
            <p:ph type="title"/>
          </p:nvPr>
        </p:nvSpPr>
        <p:spPr>
          <a:xfrm>
            <a:off x="776056" y="49239"/>
            <a:ext cx="10515600" cy="1325563"/>
          </a:xfrm>
        </p:spPr>
        <p:txBody>
          <a:bodyPr/>
          <a:lstStyle/>
          <a:p>
            <a:pPr algn="ctr"/>
            <a:r>
              <a:rPr lang="en-US" sz="4400" b="0" i="0" baseline="0" dirty="0">
                <a:effectLst/>
              </a:rPr>
              <a:t>Hypotheses</a:t>
            </a:r>
            <a:endParaRPr lang="en-US" dirty="0"/>
          </a:p>
        </p:txBody>
      </p:sp>
      <p:graphicFrame>
        <p:nvGraphicFramePr>
          <p:cNvPr id="5" name="Content Placeholder 4">
            <a:extLst>
              <a:ext uri="{FF2B5EF4-FFF2-40B4-BE49-F238E27FC236}">
                <a16:creationId xmlns:a16="http://schemas.microsoft.com/office/drawing/2014/main" id="{37410538-83C3-42FF-B42E-2C5AC9A67635}"/>
              </a:ext>
            </a:extLst>
          </p:cNvPr>
          <p:cNvGraphicFramePr>
            <a:graphicFrameLocks noGrp="1"/>
          </p:cNvGraphicFramePr>
          <p:nvPr>
            <p:ph sz="half" idx="1"/>
            <p:extLst>
              <p:ext uri="{D42A27DB-BD31-4B8C-83A1-F6EECF244321}">
                <p14:modId xmlns:p14="http://schemas.microsoft.com/office/powerpoint/2010/main" val="1923723091"/>
              </p:ext>
            </p:extLst>
          </p:nvPr>
        </p:nvGraphicFramePr>
        <p:xfrm>
          <a:off x="313676" y="1480098"/>
          <a:ext cx="9468532" cy="5223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B5FB1B80-9FFB-42B1-89DF-F93CB99A4C18}"/>
              </a:ext>
            </a:extLst>
          </p:cNvPr>
          <p:cNvGraphicFramePr/>
          <p:nvPr>
            <p:extLst>
              <p:ext uri="{D42A27DB-BD31-4B8C-83A1-F6EECF244321}">
                <p14:modId xmlns:p14="http://schemas.microsoft.com/office/powerpoint/2010/main" val="1158330984"/>
              </p:ext>
            </p:extLst>
          </p:nvPr>
        </p:nvGraphicFramePr>
        <p:xfrm>
          <a:off x="9798979" y="1136342"/>
          <a:ext cx="2220404" cy="522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486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1294-FEBA-4055-8C54-CFB1B7A40CC6}"/>
              </a:ext>
            </a:extLst>
          </p:cNvPr>
          <p:cNvSpPr>
            <a:spLocks noGrp="1"/>
          </p:cNvSpPr>
          <p:nvPr>
            <p:ph type="title"/>
          </p:nvPr>
        </p:nvSpPr>
        <p:spPr>
          <a:xfrm>
            <a:off x="407077" y="-11868"/>
            <a:ext cx="10515600" cy="1325563"/>
          </a:xfrm>
        </p:spPr>
        <p:txBody>
          <a:bodyPr/>
          <a:lstStyle/>
          <a:p>
            <a:r>
              <a:rPr lang="en-US" dirty="0"/>
              <a:t>                               Hypotheses</a:t>
            </a:r>
          </a:p>
        </p:txBody>
      </p:sp>
      <p:graphicFrame>
        <p:nvGraphicFramePr>
          <p:cNvPr id="5" name="Content Placeholder 4">
            <a:extLst>
              <a:ext uri="{FF2B5EF4-FFF2-40B4-BE49-F238E27FC236}">
                <a16:creationId xmlns:a16="http://schemas.microsoft.com/office/drawing/2014/main" id="{5E0287A6-743A-45CC-9F00-AC39712DEB39}"/>
              </a:ext>
            </a:extLst>
          </p:cNvPr>
          <p:cNvGraphicFramePr>
            <a:graphicFrameLocks noGrp="1"/>
          </p:cNvGraphicFramePr>
          <p:nvPr>
            <p:ph sz="half" idx="1"/>
            <p:extLst>
              <p:ext uri="{D42A27DB-BD31-4B8C-83A1-F6EECF244321}">
                <p14:modId xmlns:p14="http://schemas.microsoft.com/office/powerpoint/2010/main" val="3644783133"/>
              </p:ext>
            </p:extLst>
          </p:nvPr>
        </p:nvGraphicFramePr>
        <p:xfrm>
          <a:off x="407077" y="1313695"/>
          <a:ext cx="9255711" cy="52233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Diagram 13">
            <a:extLst>
              <a:ext uri="{FF2B5EF4-FFF2-40B4-BE49-F238E27FC236}">
                <a16:creationId xmlns:a16="http://schemas.microsoft.com/office/drawing/2014/main" id="{F4EFF628-A3B2-4A93-8E91-048884B46997}"/>
              </a:ext>
            </a:extLst>
          </p:cNvPr>
          <p:cNvGraphicFramePr/>
          <p:nvPr>
            <p:extLst>
              <p:ext uri="{D42A27DB-BD31-4B8C-83A1-F6EECF244321}">
                <p14:modId xmlns:p14="http://schemas.microsoft.com/office/powerpoint/2010/main" val="1992668650"/>
              </p:ext>
            </p:extLst>
          </p:nvPr>
        </p:nvGraphicFramePr>
        <p:xfrm>
          <a:off x="9807857" y="1161071"/>
          <a:ext cx="2220404" cy="522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9044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E40F-073A-44F5-B3A7-874C8BC5E6D0}"/>
              </a:ext>
            </a:extLst>
          </p:cNvPr>
          <p:cNvSpPr>
            <a:spLocks noGrp="1"/>
          </p:cNvSpPr>
          <p:nvPr>
            <p:ph type="title"/>
          </p:nvPr>
        </p:nvSpPr>
        <p:spPr>
          <a:xfrm>
            <a:off x="163739" y="0"/>
            <a:ext cx="10515600" cy="1325563"/>
          </a:xfrm>
        </p:spPr>
        <p:txBody>
          <a:bodyPr>
            <a:normAutofit/>
          </a:bodyPr>
          <a:lstStyle/>
          <a:p>
            <a:pPr algn="ctr"/>
            <a:r>
              <a:rPr lang="en-US" sz="4400" b="0" i="0" baseline="0" dirty="0">
                <a:effectLst/>
              </a:rPr>
              <a:t>Hypotheses</a:t>
            </a:r>
            <a:endParaRPr lang="en-US" dirty="0"/>
          </a:p>
        </p:txBody>
      </p:sp>
      <p:graphicFrame>
        <p:nvGraphicFramePr>
          <p:cNvPr id="5" name="Content Placeholder 4">
            <a:extLst>
              <a:ext uri="{FF2B5EF4-FFF2-40B4-BE49-F238E27FC236}">
                <a16:creationId xmlns:a16="http://schemas.microsoft.com/office/drawing/2014/main" id="{E64C2283-80CB-4AD7-AA7F-6D8357877419}"/>
              </a:ext>
            </a:extLst>
          </p:cNvPr>
          <p:cNvGraphicFramePr>
            <a:graphicFrameLocks noGrp="1"/>
          </p:cNvGraphicFramePr>
          <p:nvPr>
            <p:ph sz="half" idx="1"/>
            <p:extLst>
              <p:ext uri="{D42A27DB-BD31-4B8C-83A1-F6EECF244321}">
                <p14:modId xmlns:p14="http://schemas.microsoft.com/office/powerpoint/2010/main" val="1869921542"/>
              </p:ext>
            </p:extLst>
          </p:nvPr>
        </p:nvGraphicFramePr>
        <p:xfrm>
          <a:off x="408373" y="1161070"/>
          <a:ext cx="9215021" cy="5346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6870F258-6DE9-4DDA-B871-C73D2B4D6252}"/>
              </a:ext>
            </a:extLst>
          </p:cNvPr>
          <p:cNvGraphicFramePr/>
          <p:nvPr>
            <p:extLst>
              <p:ext uri="{D42A27DB-BD31-4B8C-83A1-F6EECF244321}">
                <p14:modId xmlns:p14="http://schemas.microsoft.com/office/powerpoint/2010/main" val="223032052"/>
              </p:ext>
            </p:extLst>
          </p:nvPr>
        </p:nvGraphicFramePr>
        <p:xfrm>
          <a:off x="9807857" y="1161071"/>
          <a:ext cx="2220404" cy="522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49558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TotalTime>
  <Words>1099</Words>
  <Application>Microsoft Office PowerPoint</Application>
  <PresentationFormat>Widescreen</PresentationFormat>
  <Paragraphs>101</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Home Prices Data Analysis</vt:lpstr>
      <vt:lpstr>Introduction</vt:lpstr>
      <vt:lpstr>Testing Data for Bias  Compared means of two samples   Samples had similar means which indicates the samples are unbiased and good to use</vt:lpstr>
      <vt:lpstr>Data Analysis</vt:lpstr>
      <vt:lpstr>Data Analysis</vt:lpstr>
      <vt:lpstr>Data Analysis</vt:lpstr>
      <vt:lpstr>Hypotheses</vt:lpstr>
      <vt:lpstr>                               Hypotheses</vt:lpstr>
      <vt:lpstr>Hypotheses</vt:lpstr>
      <vt:lpstr>Hypotheses</vt:lpstr>
      <vt:lpstr>Final decisions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Prices Data Analysis</dc:title>
  <dc:creator>itsme.alexsav@gmail.com</dc:creator>
  <cp:lastModifiedBy>itsme.alexsav@gmail.com</cp:lastModifiedBy>
  <cp:revision>92</cp:revision>
  <dcterms:created xsi:type="dcterms:W3CDTF">2020-11-25T02:49:32Z</dcterms:created>
  <dcterms:modified xsi:type="dcterms:W3CDTF">2020-11-26T00:35:35Z</dcterms:modified>
</cp:coreProperties>
</file>