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189000"/>
            <a:ext cx="2357280" cy="5488920"/>
            <a:chOff x="0" y="189000"/>
            <a:chExt cx="2357280" cy="5488920"/>
          </a:xfrm>
        </p:grpSpPr>
        <p:sp>
          <p:nvSpPr>
            <p:cNvPr id="1" name="CustomShape 2"/>
            <p:cNvSpPr/>
            <p:nvPr/>
          </p:nvSpPr>
          <p:spPr>
            <a:xfrm>
              <a:off x="0" y="2129040"/>
              <a:ext cx="82800" cy="517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06200" y="2610000"/>
              <a:ext cx="534240" cy="19198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67080" y="4503960"/>
              <a:ext cx="503640" cy="117396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93440" y="5377680"/>
              <a:ext cx="141480" cy="300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3160" y="2647080"/>
              <a:ext cx="679320" cy="2751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8360" y="189000"/>
              <a:ext cx="87480" cy="2420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64800" y="2434320"/>
              <a:ext cx="64440" cy="4078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6480" y="4530240"/>
              <a:ext cx="156960" cy="84708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41160" y="1156680"/>
              <a:ext cx="1716120" cy="33469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62840" y="5399280"/>
              <a:ext cx="133560" cy="2786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36480" y="4431600"/>
              <a:ext cx="30600" cy="1828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702720" y="5163480"/>
              <a:ext cx="196920" cy="51444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2680" y="-720"/>
            <a:ext cx="1947960" cy="5667120"/>
            <a:chOff x="22680" y="-720"/>
            <a:chExt cx="1947960" cy="5667120"/>
          </a:xfrm>
        </p:grpSpPr>
        <p:sp>
          <p:nvSpPr>
            <p:cNvPr id="14" name="CustomShape 15"/>
            <p:cNvSpPr/>
            <p:nvPr/>
          </p:nvSpPr>
          <p:spPr>
            <a:xfrm>
              <a:off x="22680" y="-720"/>
              <a:ext cx="408240" cy="36385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55040" y="3569040"/>
              <a:ext cx="349920" cy="13068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31960" y="4847400"/>
              <a:ext cx="356040" cy="818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31280" y="3608640"/>
              <a:ext cx="455760" cy="1848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87000" y="1065960"/>
              <a:ext cx="143640" cy="25027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919080" y="5433840"/>
              <a:ext cx="110520" cy="2325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415440" y="3396240"/>
              <a:ext cx="67680" cy="4226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04960" y="2601000"/>
              <a:ext cx="1165680" cy="22460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87400" y="5457600"/>
              <a:ext cx="99360" cy="2088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04960" y="4876200"/>
              <a:ext cx="113760" cy="55728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04960" y="4773240"/>
              <a:ext cx="31320" cy="1882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31960" y="5227920"/>
              <a:ext cx="173880" cy="4384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50840" cy="56703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8567280" y="5068800"/>
            <a:ext cx="947520" cy="306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140920" y="5073480"/>
            <a:ext cx="6300000" cy="301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3600" y="171720"/>
            <a:ext cx="1312920" cy="4190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439560" y="651240"/>
            <a:ext cx="644400" cy="301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2AA91D-FC41-4598-8EF9-982DA69D91E9}" type="slidenum">
              <a:rPr b="0" lang="en-US" sz="1400" spc="-1" strike="noStrike">
                <a:solidFill>
                  <a:srgbClr val="fe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" name="PlaceHolder 3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49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16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89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989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89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989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265720" y="3935160"/>
            <a:ext cx="50709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Студент: Бородавка Александр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Тренер: Ляшенко Максим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270160" y="275760"/>
            <a:ext cx="2995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</a:rPr>
              <a:t>Workshop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541880" y="459000"/>
            <a:ext cx="786348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Вариант №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541880" y="1449000"/>
            <a:ext cx="79484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Система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Ремонтное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Агенство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Пользователь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создать заявку на ремонт изделия.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Менеджер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принять заявку указав цену, либо отклонить заявку, указав причину.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Мастер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выполнить принятую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Менеджером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заявку.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Пользователь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может оставить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Отзыв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о выполненных работах.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292760" y="854280"/>
            <a:ext cx="8563320" cy="31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</a:rPr>
              <a:t>Необходимо построить веб-приложение, поддерживающую следующую функциональность: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На основе сущностей предметной области создать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их описывающие.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Классы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методы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должны иметь отражающую их функциональность названия и должны быть грамотно структурированы по пакетам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Информацию о предметной области хранить в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БД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для доступа использовать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API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JDBC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с использованием пула соединений, стандартного или разработанного самостоятельно. В качестве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СУБД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рекомендуется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MySQL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должно поддерживать работу с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кириллицей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(быть многоязычной), в том числе и при хранении информации в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БД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Код должен быть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документирован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 должно быть покрыто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Юнит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тестами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разработке бизнес логики использовать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сессии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фильтры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события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в системе обрабатывать с помощью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Log4j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приложении необходимо реализовать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Pagination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Transaction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в зависимости от Вашего проекта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Используя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сервлеты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JSP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реализовать функциональности, предложенные в постановке конкретной задачи.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страницах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JSP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применять библиотеку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JSTL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Приложение должно корректно реагировать на ошибки и исключения разного рода (</a:t>
            </a:r>
            <a:r>
              <a:rPr b="0" lang="en-US" sz="15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Пользователь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никогда не должен видеть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stack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trace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на стороне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end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  <a:endParaRPr b="0" lang="en-US" sz="15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приложении должна быть реализована система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Авторизации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Аутентификации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874600" y="252360"/>
            <a:ext cx="4330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Общие требования к проекту: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726200" y="343800"/>
            <a:ext cx="8087400" cy="11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Архитектура проекта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Controller: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commands, filter, listener, utils, validation, servlet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Model: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DAO, Mapper, entities, exceptions, service, types, utils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View: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JSP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4" descr=""/>
          <p:cNvPicPr/>
          <p:nvPr/>
        </p:nvPicPr>
        <p:blipFill>
          <a:blip r:embed="rId1"/>
          <a:stretch/>
        </p:blipFill>
        <p:spPr>
          <a:xfrm>
            <a:off x="2648520" y="1119240"/>
            <a:ext cx="5572800" cy="447984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77" name="CustomShape 1"/>
          <p:cNvSpPr/>
          <p:nvPr/>
        </p:nvSpPr>
        <p:spPr>
          <a:xfrm>
            <a:off x="1463040" y="540720"/>
            <a:ext cx="47718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EER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Model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91120" y="1868040"/>
            <a:ext cx="4346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Спасибо за внимание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Application>LibreOffice/6.0.3.2$Linux_X86_64 LibreOffice_project/00m0$Build-2</Application>
  <Words>273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2019-04-21T00:33:30Z</dcterms:created>
  <dc:creator>ASrock</dc:creator>
  <dc:description/>
  <dc:language>en-US</dc:language>
  <cp:lastModifiedBy/>
  <dcterms:modified xsi:type="dcterms:W3CDTF">2019-04-22T11:26:23Z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