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1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93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1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2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85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44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2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3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18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0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5B268D0-1F2B-41BA-810A-0E2CB570D634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C9102D-CF79-431D-B295-D85C61730CC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2044" y="2038525"/>
            <a:ext cx="6467912" cy="1761688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ЗАПИСИ ЗВУКОВ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8448" y="4404219"/>
            <a:ext cx="11414620" cy="2273417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Пр-21.101</a:t>
            </a:r>
          </a:p>
          <a:p>
            <a:pPr algn="r"/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Мысин А.К.</a:t>
            </a:r>
            <a:endParaRPr lang="ru-RU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0" y="5950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НСО «Новосибирский авиационный технический колледж имени Б.С.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083696" cy="402336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Разработка мобильного приложения для записи звуков является актуальным, так как это полезная вещь и в быту, и в определенных ситуациях. С помощью него можно записывать многообразие различных звуков.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955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1845734"/>
            <a:ext cx="6083696" cy="4023360"/>
          </a:xfrm>
        </p:spPr>
        <p:txBody>
          <a:bodyPr>
            <a:normAutofit/>
          </a:bodyPr>
          <a:lstStyle/>
          <a:p>
            <a:pPr marL="0" indent="450000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программного продукта были использованы среда   разработки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Язык, на котором писалось приложение –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/>
            <a:r>
              <a:rPr lang="ru-RU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выбран по причине того,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 он мне знаком, в нём проводилась разработка некоторых приложений на языке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0000"/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среда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фактический идеальной для создания приложений под операционную систему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14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UI/UX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приложения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566" y="1904767"/>
            <a:ext cx="1994705" cy="40227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95" y="1904764"/>
            <a:ext cx="1957449" cy="4022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968" y="1899589"/>
            <a:ext cx="1929261" cy="40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00051" y="2354892"/>
            <a:ext cx="10058400" cy="1005715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ПРИЛОЖЕНИЯ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8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</TotalTime>
  <Words>126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Ретро</vt:lpstr>
      <vt:lpstr>РАЗРАБОТКА МОБИЛЬНОГО ПРИЛОЖЕНИЯ ДЛЯ ЗАПИСИ ЗВУКОВ</vt:lpstr>
      <vt:lpstr>Актуальность</vt:lpstr>
      <vt:lpstr>Среда разработки</vt:lpstr>
      <vt:lpstr>UI/UX дизайн приложения</vt:lpstr>
      <vt:lpstr>ДЕМОНСТРАЦИЯ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ЗАПИСИ ЗВУКОВ</dc:title>
  <dc:creator>Seraphim ...</dc:creator>
  <cp:lastModifiedBy>Seraphim ...</cp:lastModifiedBy>
  <cp:revision>15</cp:revision>
  <dcterms:created xsi:type="dcterms:W3CDTF">2024-05-06T04:47:15Z</dcterms:created>
  <dcterms:modified xsi:type="dcterms:W3CDTF">2024-05-06T10:33:29Z</dcterms:modified>
</cp:coreProperties>
</file>