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19201"/>
            <a:ext cx="9143999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Дипломный проект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: </a:t>
            </a:r>
            <a:endParaRPr kumimoji="0" lang="ru-RU" sz="44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“</a:t>
            </a:r>
            <a:r>
              <a:rPr kumimoji="0" lang="ru-RU" sz="4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Сайт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”</a:t>
            </a:r>
            <a:endParaRPr kumimoji="0" lang="ru-RU" sz="4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60960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Главная страница сайта. На главной странице под фото можно перейти по ссылке «</a:t>
            </a: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My email</a:t>
            </a:r>
            <a:r>
              <a:rPr lang="ru-RU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» и «</a:t>
            </a: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My YouTube </a:t>
            </a:r>
            <a:r>
              <a:rPr lang="en-US" sz="2000" b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channal</a:t>
            </a:r>
            <a:r>
              <a:rPr lang="ru-RU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». Так же можно перейти на вторую вкладку сайта «Моё увлечение».</a:t>
            </a:r>
            <a:endParaRPr kumimoji="0" lang="ru-RU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На слайде показан результат перехода по кнопке «</a:t>
            </a: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My email</a:t>
            </a:r>
            <a:r>
              <a:rPr lang="ru-RU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»</a:t>
            </a:r>
            <a:endParaRPr kumimoji="0" lang="ru-RU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3999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На слайде показан результат перехода по кнопке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My YouTube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channal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». </a:t>
            </a:r>
            <a:endParaRPr kumimoji="0" lang="ru-RU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0" y="60960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Вторая страница сайта «Моё увлечение». На этой странице отображены карточки с описанием, и под фото можно перейти по кнопке «Большое фото» , далее отобразится фото большого размера по любой из карточек. Так же можно вернуться на главную страницу нажав на вкладку «Главная» и значок  «</a:t>
            </a: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AY</a:t>
            </a:r>
            <a:r>
              <a:rPr lang="ru-RU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».</a:t>
            </a:r>
            <a:endParaRPr kumimoji="0" lang="ru-RU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17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0" y="60960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Так же на сайте есть адаптивная вёрстка.</a:t>
            </a:r>
            <a:endParaRPr kumimoji="0" lang="ru-RU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5562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0" y="60960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При уменьшении страницы сайта вкладки подстраиваются под размеры планшета и телефона. </a:t>
            </a:r>
            <a:endParaRPr kumimoji="0" lang="ru-RU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0" y="60960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Проект сайт загружен на </a:t>
            </a: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github.com</a:t>
            </a:r>
            <a:endParaRPr kumimoji="0" lang="ru-RU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144</Words>
  <PresentationFormat>Экран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</dc:creator>
  <cp:lastModifiedBy>Александр</cp:lastModifiedBy>
  <cp:revision>9</cp:revision>
  <dcterms:created xsi:type="dcterms:W3CDTF">2024-03-22T20:24:20Z</dcterms:created>
  <dcterms:modified xsi:type="dcterms:W3CDTF">2024-03-23T07:18:37Z</dcterms:modified>
</cp:coreProperties>
</file>