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68491-12AA-4FE0-888A-D8CDA221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E48177-2493-4034-9542-8B609968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A73511-9BF2-476A-904A-611D965D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536897-1DEF-4AC2-93AF-D327DC2F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2AA65-AEAA-45A3-BF53-3009B7F1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1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88BE7-5B5F-4EA9-9D16-207C5A1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C344E3-CE1C-4C20-8863-21EB3F88E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68ECF-2785-449B-9A02-0AA92B98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CB3E3-678D-48A6-A94D-35CCE75F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F43EE0-7C68-479A-A83D-407732D9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02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EBB405-19B3-4A1B-A713-7190FD4B2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8E7410-158A-4C8A-9B87-46CDC0DDC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B570A-A331-411E-AF78-68FAA00A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E2E93B-41E4-47D9-B092-2E286D0C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9F8D6-7CF5-4BA7-94E9-BF186295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7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FB4DB-6B19-4388-9691-100FADA2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1FDAC-E738-459A-AF66-A284CE259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DC77C-41F6-4D53-AAE8-DCE4B64F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4C0AD-0845-4886-A50E-50579BBC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20C10-6086-43EC-B2BB-C4C9E79E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10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8AC83-0328-46C5-AC5B-6C8D4299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2F89D4-95C0-474A-9976-6AB98408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7BD149-E3A4-427F-ACF3-805D9BEC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2F05F-32E9-415D-9E16-1CA2488E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17417D-70D0-4335-89C3-479E6EB8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5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5607D-2C3A-412E-A699-7710306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D34D4-1FAE-4299-850A-C32563AA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C3DEC-4327-4BDE-B309-F3F76210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2B4CC-D58B-4C5E-B33A-14DD705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95C98-CB8A-4034-827C-FCF3837F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08B37-51DC-4C8F-A8E3-1DB64E22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5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08B18-F263-42B9-8349-72D91929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7E437-DA6B-4821-9E0B-5B4C3774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450EF6-A035-4483-9C68-2B3EB05C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FDFE98-240C-4179-A7BA-9FCA3A489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45EE1F-24CF-4187-BD3F-EE74A021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E4991E-BDAC-4874-9ED9-AC1D6B87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3871E8-6C7A-4175-8345-D13301F76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823687-0E13-49AD-B81B-2DD4FCD7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2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E3FE4-2578-482B-9D92-99D4A41A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8F5CC8-F5D9-4A90-B741-50EC1BA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3A1426-89F8-4FE1-A153-3167ED24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FC2420-75C6-4916-8D7A-3300B442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4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F793E2-B58C-40FD-8CC7-22C73DF7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6CBA1B-055E-4D82-8D7A-5B5FE0CD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42606-5472-4B27-A49A-D9059DCC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11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C8CAD8-07D6-4B1F-B3CA-CE6310FC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0F939-43E4-4694-B087-CB1CDAAC8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6EB4F9-E78B-4F70-A9FE-2E24C014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045F6E-9647-4C0F-A6CC-40C2D6CC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3B8874-3F7E-4A49-83C3-34F1F8B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2CC588-31E9-4A0A-8775-929E5C9D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33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8AD54-6532-491A-9C6C-24DC5D15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CF732C-6237-4742-B6BB-5FB7CE414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09D559-C9BC-4B92-A80B-489DC6226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C417C1-4293-4B71-8719-47C957E6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F71CC9-DD3C-4C0E-9B2F-959AB13C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A22F6C-9005-4759-AD65-CFE4F490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47D09-FE39-43E1-BC79-7BB36817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F30C3D-57B1-4ABA-99D1-F7D3D3270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707D1-6C00-4F4A-9561-58C4F89D4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E0FA-CCE9-465F-89E9-FF9261B89ABB}" type="datetimeFigureOut">
              <a:rPr lang="ru-RU" smtClean="0"/>
              <a:t>вт 07.06.22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6CBD9-9098-41EA-BF81-F35A9E481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0A7494-14E7-4CE0-BC58-A0A0BC851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49DC-E0EA-49E0-997A-BFE37137C8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8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8DCD1-F10F-4B4A-9A28-BF853B118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18BD40-4A64-4968-99D5-DE904943B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200A0D-E174-41A7-8867-F2A67794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D88DB-0731-42D2-AB1D-485CCE38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2" y="8096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14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1</cp:revision>
  <dcterms:created xsi:type="dcterms:W3CDTF">2022-06-07T06:02:41Z</dcterms:created>
  <dcterms:modified xsi:type="dcterms:W3CDTF">2022-06-07T06:03:04Z</dcterms:modified>
</cp:coreProperties>
</file>