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/>
            <a:t>Visual Studio</a:t>
          </a:r>
          <a:endParaRPr lang="en-US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dirty="0"/>
            <a:t>Интегрирана среда за разработка (IDE) за програмиране на C#.</a:t>
          </a: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/>
            <a:t>C#</a:t>
          </a:r>
          <a:endParaRPr lang="en-US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dirty="0"/>
            <a:t>Програмен език, използван за разработване на логиката на приложението.</a:t>
          </a: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/>
            <a:t>Windows Forms: UI </a:t>
          </a:r>
          <a:endParaRPr lang="en-US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dirty="0"/>
            <a:t>UI рамка за създаване на десктоп приложения.</a:t>
          </a: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605279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9380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i="0" kern="1200" dirty="0"/>
            <a:t>Visual Studio</a:t>
          </a:r>
          <a:endParaRPr lang="en-US" sz="2800" kern="1200" dirty="0"/>
        </a:p>
      </dsp:txBody>
      <dsp:txXfrm>
        <a:off x="4228" y="179380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307105"/>
          <a:ext cx="3088125" cy="80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Интегрирана среда за разработка (IDE) за програмиране на C#.</a:t>
          </a:r>
          <a:endParaRPr lang="en-US" sz="1700" kern="1200" dirty="0"/>
        </a:p>
      </dsp:txBody>
      <dsp:txXfrm>
        <a:off x="4228" y="2307105"/>
        <a:ext cx="3088125" cy="802364"/>
      </dsp:txXfrm>
    </dsp:sp>
    <dsp:sp modelId="{210823F6-AC1A-46E3-9D99-A319DF497539}">
      <dsp:nvSpPr>
        <dsp:cNvPr id="0" name=""/>
        <dsp:cNvSpPr/>
      </dsp:nvSpPr>
      <dsp:spPr>
        <a:xfrm>
          <a:off x="4636415" y="605279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9380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i="0" kern="1200" dirty="0"/>
            <a:t>C#</a:t>
          </a:r>
          <a:endParaRPr lang="en-US" sz="2800" kern="1200" dirty="0"/>
        </a:p>
      </dsp:txBody>
      <dsp:txXfrm>
        <a:off x="3632774" y="179380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307105"/>
          <a:ext cx="3088125" cy="80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Програмен език, използван за разработване на логиката на приложението.</a:t>
          </a:r>
          <a:endParaRPr lang="en-US" sz="1700" kern="1200" dirty="0"/>
        </a:p>
      </dsp:txBody>
      <dsp:txXfrm>
        <a:off x="3632774" y="2307105"/>
        <a:ext cx="3088125" cy="802364"/>
      </dsp:txXfrm>
    </dsp:sp>
    <dsp:sp modelId="{B0A3ABD2-C471-4A21-8AEF-3843C86919E1}">
      <dsp:nvSpPr>
        <dsp:cNvPr id="0" name=""/>
        <dsp:cNvSpPr/>
      </dsp:nvSpPr>
      <dsp:spPr>
        <a:xfrm>
          <a:off x="8264962" y="605279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9380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i="0" kern="1200" dirty="0"/>
            <a:t>Windows Forms: UI </a:t>
          </a:r>
          <a:endParaRPr lang="en-US" sz="2800" kern="1200" dirty="0"/>
        </a:p>
      </dsp:txBody>
      <dsp:txXfrm>
        <a:off x="7261321" y="179380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307105"/>
          <a:ext cx="3088125" cy="80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UI рамка за създаване на десктоп приложения.</a:t>
          </a:r>
          <a:endParaRPr lang="en-US" sz="1700" kern="1200" dirty="0"/>
        </a:p>
      </dsp:txBody>
      <dsp:txXfrm>
        <a:off x="7261321" y="2307105"/>
        <a:ext cx="3088125" cy="802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bg-BG" sz="4000" dirty="0"/>
              <a:t>Въведение в Продуктовия магазин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Създаване на приложение за управление на магазин с C# Windows Forms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bg-BG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Използвани инструменти и технологии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6017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52F-554E-6B2F-702D-57715E02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Добре дошли на презентацията за Продуктовия магазин</a:t>
            </a:r>
            <a:b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DD3D-9E14-4966-1C11-BBA8C895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Предназначението на този проект е да се разработи приложение за управление на продукти в магазин.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4ADC-2EF7-E321-94E4-BEFC7BE7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Преглед на проекта</a:t>
            </a:r>
            <a:br>
              <a:rPr lang="bg-BG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408D-93B6-DE72-B02F-2CE0656C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Продуктовия магазин е създаден с цел оптимизиране на процеса на управление на продукти в магазин.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Основни функции включват възможността за добавяне на продукти и показване на списъка с продукти.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5793-7488-89AB-E36A-FAB8ECAD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Функционалности на приложението</a:t>
            </a:r>
            <a:br>
              <a:rPr lang="bg-BG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2072-1888-4345-9001-A4D82A54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Функция 1: Добавяне на продукти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Потребителите могат да въведат името и цената на продукт и да го добавят към инвентара на магазина.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Функция 2: Показване на списъка с продукти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Приложението показва списък с всички добавени продукти, позволявайки на потребителите да ги преглеждат и управляват лесно.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8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0A56-C741-169B-FAE7-D134871E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Благодаря ви</a:t>
            </a:r>
            <a:br>
              <a:rPr lang="bg-BG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A1B5-2922-9263-7864-FAA4F01F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Благодаря ви за вниманието!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Контактна информация: [</a:t>
            </a:r>
            <a:r>
              <a:rPr lang="en-US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bokluk123123123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@gmail.com]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4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{8FB954B1-910D-4A4E-AE1B-960A7C4F7150}tf11665031_win32</Template>
  <TotalTime>4</TotalTime>
  <Words>190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</vt:lpstr>
      <vt:lpstr>Arial Nova Light</vt:lpstr>
      <vt:lpstr>Söhne</vt:lpstr>
      <vt:lpstr>Wingdings 2</vt:lpstr>
      <vt:lpstr>SlateVTI</vt:lpstr>
      <vt:lpstr>Въведение в Продуктовия магазин</vt:lpstr>
      <vt:lpstr>Използвани инструменти и технологии</vt:lpstr>
      <vt:lpstr>Добре дошли на презентацията за Продуктовия магазин </vt:lpstr>
      <vt:lpstr>Преглед на проекта </vt:lpstr>
      <vt:lpstr>Функционалности на приложението </vt:lpstr>
      <vt:lpstr>Благодаря ви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Продуктовия магазин</dc:title>
  <dc:creator>Bojidar Elenkov</dc:creator>
  <cp:lastModifiedBy>Bojidar Elenkov</cp:lastModifiedBy>
  <cp:revision>1</cp:revision>
  <dcterms:created xsi:type="dcterms:W3CDTF">2024-04-29T22:45:13Z</dcterms:created>
  <dcterms:modified xsi:type="dcterms:W3CDTF">2024-04-29T22:49:38Z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