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579" y="-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D8DF-970F-4AD4-8B8D-9501F3294434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6480-CD5F-464B-A6DA-480EAD9F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105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D8DF-970F-4AD4-8B8D-9501F3294434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6480-CD5F-464B-A6DA-480EAD9F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60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D8DF-970F-4AD4-8B8D-9501F3294434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6480-CD5F-464B-A6DA-480EAD9F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22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D8DF-970F-4AD4-8B8D-9501F3294434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6480-CD5F-464B-A6DA-480EAD9F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7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D8DF-970F-4AD4-8B8D-9501F3294434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6480-CD5F-464B-A6DA-480EAD9F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65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D8DF-970F-4AD4-8B8D-9501F3294434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6480-CD5F-464B-A6DA-480EAD9F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93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D8DF-970F-4AD4-8B8D-9501F3294434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6480-CD5F-464B-A6DA-480EAD9F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4389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D8DF-970F-4AD4-8B8D-9501F3294434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6480-CD5F-464B-A6DA-480EAD9F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20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D8DF-970F-4AD4-8B8D-9501F3294434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6480-CD5F-464B-A6DA-480EAD9F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105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D8DF-970F-4AD4-8B8D-9501F3294434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6480-CD5F-464B-A6DA-480EAD9F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2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0D8DF-970F-4AD4-8B8D-9501F3294434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06480-CD5F-464B-A6DA-480EAD9F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64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0D8DF-970F-4AD4-8B8D-9501F3294434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06480-CD5F-464B-A6DA-480EAD9FF4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149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94" t="14027" r="30625" b="39028"/>
          <a:stretch/>
        </p:blipFill>
        <p:spPr bwMode="auto">
          <a:xfrm>
            <a:off x="683568" y="550565"/>
            <a:ext cx="7435569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Скругленный прямоугольник 4"/>
          <p:cNvSpPr/>
          <p:nvPr/>
        </p:nvSpPr>
        <p:spPr>
          <a:xfrm>
            <a:off x="2535704" y="4653136"/>
            <a:ext cx="2664296" cy="28803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200000" y="4725144"/>
            <a:ext cx="576064" cy="5760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084168" y="2492896"/>
            <a:ext cx="576064" cy="5760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8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" t="9630" r="32334" b="14074"/>
          <a:stretch/>
        </p:blipFill>
        <p:spPr bwMode="auto">
          <a:xfrm>
            <a:off x="323528" y="332656"/>
            <a:ext cx="75184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Скругленный прямоугольник 4"/>
          <p:cNvSpPr/>
          <p:nvPr/>
        </p:nvSpPr>
        <p:spPr>
          <a:xfrm>
            <a:off x="3851920" y="3392996"/>
            <a:ext cx="1185168" cy="396044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275856" y="3302986"/>
            <a:ext cx="576064" cy="5760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43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6" t="5674" r="31782" b="16879"/>
          <a:stretch/>
        </p:blipFill>
        <p:spPr bwMode="auto">
          <a:xfrm>
            <a:off x="738808" y="548680"/>
            <a:ext cx="7675123" cy="5311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Скругленный прямоугольник 4"/>
          <p:cNvSpPr/>
          <p:nvPr/>
        </p:nvSpPr>
        <p:spPr>
          <a:xfrm>
            <a:off x="971600" y="3356992"/>
            <a:ext cx="1872208" cy="50405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50776" y="3731121"/>
            <a:ext cx="576064" cy="5760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97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67" t="10666" r="33916" b="34963"/>
          <a:stretch/>
        </p:blipFill>
        <p:spPr bwMode="auto">
          <a:xfrm>
            <a:off x="1859280" y="1196752"/>
            <a:ext cx="3098800" cy="3728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3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3" t="10370" r="27416" b="10815"/>
          <a:stretch/>
        </p:blipFill>
        <p:spPr bwMode="auto">
          <a:xfrm>
            <a:off x="395536" y="266953"/>
            <a:ext cx="4998720" cy="540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72880" y="4640937"/>
            <a:ext cx="1368152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32552" y="5168017"/>
            <a:ext cx="1872208" cy="50405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2616032" y="4617978"/>
            <a:ext cx="576064" cy="5760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38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7" t="8889" r="31834" b="15259"/>
          <a:stretch/>
        </p:blipFill>
        <p:spPr bwMode="auto">
          <a:xfrm>
            <a:off x="251520" y="332656"/>
            <a:ext cx="7559040" cy="520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Скругленный прямоугольник 4"/>
          <p:cNvSpPr/>
          <p:nvPr/>
        </p:nvSpPr>
        <p:spPr>
          <a:xfrm>
            <a:off x="379316" y="3691007"/>
            <a:ext cx="826904" cy="50405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16704" y="4195063"/>
            <a:ext cx="576064" cy="5760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35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" t="11999" r="31667" b="14963"/>
          <a:stretch/>
        </p:blipFill>
        <p:spPr bwMode="auto">
          <a:xfrm>
            <a:off x="395536" y="692696"/>
            <a:ext cx="7508240" cy="500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Скругленный прямоугольник 4"/>
          <p:cNvSpPr/>
          <p:nvPr/>
        </p:nvSpPr>
        <p:spPr>
          <a:xfrm>
            <a:off x="4149656" y="2623974"/>
            <a:ext cx="3518688" cy="50405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573592" y="2551966"/>
            <a:ext cx="576064" cy="5760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900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13481" r="32666" b="17926"/>
          <a:stretch/>
        </p:blipFill>
        <p:spPr bwMode="auto">
          <a:xfrm>
            <a:off x="899592" y="1128936"/>
            <a:ext cx="7142480" cy="470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Скругленный прямоугольник 4"/>
          <p:cNvSpPr/>
          <p:nvPr/>
        </p:nvSpPr>
        <p:spPr>
          <a:xfrm>
            <a:off x="4940216" y="2672916"/>
            <a:ext cx="1431984" cy="25202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4940216" y="2096852"/>
            <a:ext cx="576064" cy="5760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2555776" y="3354962"/>
            <a:ext cx="2960504" cy="25202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516280" y="3192944"/>
            <a:ext cx="576064" cy="5760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211960" y="4221088"/>
            <a:ext cx="1092016" cy="36004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3588256" y="4113076"/>
            <a:ext cx="576064" cy="5760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51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 t="9185" r="33750" b="54444"/>
          <a:stretch/>
        </p:blipFill>
        <p:spPr bwMode="auto">
          <a:xfrm>
            <a:off x="251520" y="908720"/>
            <a:ext cx="7355840" cy="2494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94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" t="9038" r="31667" b="14074"/>
          <a:stretch/>
        </p:blipFill>
        <p:spPr bwMode="auto">
          <a:xfrm>
            <a:off x="539552" y="332656"/>
            <a:ext cx="7609840" cy="5273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Скругленный прямоугольник 4"/>
          <p:cNvSpPr/>
          <p:nvPr/>
        </p:nvSpPr>
        <p:spPr>
          <a:xfrm>
            <a:off x="1763688" y="548680"/>
            <a:ext cx="2160240" cy="252028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555776" y="800708"/>
            <a:ext cx="576064" cy="5760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8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</Words>
  <Application>Microsoft Office PowerPoint</Application>
  <PresentationFormat>Экран (4:3)</PresentationFormat>
  <Paragraphs>11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dell</dc:creator>
  <cp:lastModifiedBy>dell</cp:lastModifiedBy>
  <cp:revision>8</cp:revision>
  <dcterms:created xsi:type="dcterms:W3CDTF">2024-09-27T16:53:42Z</dcterms:created>
  <dcterms:modified xsi:type="dcterms:W3CDTF">2024-09-27T17:52:09Z</dcterms:modified>
</cp:coreProperties>
</file>