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91A"/>
    <a:srgbClr val="26B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A498-B47B-4E77-9160-429DC8039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91738-FBBE-404A-B4B9-2BCF7D56B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1C3AC-DB97-46E8-95C8-DF14E10C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748CF-C473-4B40-9305-5D242E66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1E81-4164-4532-80D8-FC9CB8F6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15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C67-4E9C-4D42-AD79-7873B9CD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A051D-85DF-43CC-9090-D415585D4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29C6-9EC2-444F-BA6B-A8C16678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C072-0A16-4470-84FD-BD3C09CE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30B0-8AD5-4828-B526-32A15FC4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3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159D6-4211-44EA-A8AA-1BE20A6E1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27DCF-3043-471E-9E9A-84A9237E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2D15B-5F8B-40B1-83A8-D4D37A98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1411E-A079-4143-ABA1-BCB71327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2FB77-B0FD-4921-9442-AB0079EC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8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F38-A0B4-4254-AE26-DB514161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00B2-D288-4237-87EA-6E4FD3CF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A31A-6587-4986-A13C-00DD3DE7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AFA31-5668-4226-9ED9-467C9F74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B080-3AE0-4A57-B7CC-C2C93E65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07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E2A9-9CFB-4575-89BD-FFD67547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49031-E5F6-4882-8FDC-F6CBE55A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5FF9D-C6F5-45B3-BB37-BB0521E3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433EC-7C61-4978-A1BD-BDC866B3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7DA4B-26B2-4FDA-A8AE-1B2B4ACE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85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DB71-B96C-4613-B52C-04E76AE6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39B3-B044-45B6-84D7-9668727F5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19CA2-90CD-4E7C-9C62-4DB433319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5BB79-EBAD-4006-B8FE-F602FD43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3052-A7FE-4CCD-B2DF-3E134C18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65598-CA06-4FF0-B224-C6EEDFBD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29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61C2-7588-400E-8389-20B7BBF3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B98AC-5CAE-4DC6-B216-AE3C78A24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37665-DEB7-41F6-ADCE-55E0EF08E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CEC3F-DEB4-40A7-B933-2EEBAEC5C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DF782-8C44-4D65-9C28-7D1675634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EB91A-6E30-4B61-B7F3-6A381E7C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43460-F77B-4B2B-BC12-D8E62F87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9E5F6-66FB-4C89-95C1-F458814C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6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8F84-9F6E-4CEA-A498-68E70643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AB522-6327-41A7-8CA9-2258069E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09C67-027C-4E5C-A7FE-2086938A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6AA44-C9BC-42E4-A73C-54390079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2E159-FC16-42C4-916E-454BC2E7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736E5-A5B5-44A1-95EE-FCA8462A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14B0C-D3D2-43AC-AEEF-1A396553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70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BF84-C208-42E0-95DC-C376AB48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F818-B150-4BD4-B4EB-1350AE20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05EA5-ABAF-42F8-BD94-E08E98884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A6444-65BC-4EA9-ADEC-6F4C8FBA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5FC44-2B5A-4A11-84AA-97EC4924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B7157-3E96-4DCA-BCBD-A40D8C01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7766-DFBF-4DD4-81D5-7CDE6B07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9295F-0471-42EB-A816-D55D5BF31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06B10-6A1D-4F44-98C1-7215BA8DD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81752-E1AB-4002-889A-7F88CDDA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6A723-6165-4AC6-B7E8-2F6DBB5D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3654-5F12-4099-BC2D-7BF875CC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0B0B5-F5EE-4D93-B1DD-0AB2CF3C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0C8BE-7785-44F6-98A6-E7A8031A8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688F-C55B-49B2-A77C-D3012BAB7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A43F-26F6-48A1-BB7B-AA1E3BCB6C15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8B01B-72E5-496E-91F7-6A51D74A4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E5CC-EDB0-4EF4-AE1F-46BBBDA5C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22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29C6990-1768-4EE8-B843-FC96694E95AC}"/>
              </a:ext>
            </a:extLst>
          </p:cNvPr>
          <p:cNvCxnSpPr>
            <a:cxnSpLocks/>
          </p:cNvCxnSpPr>
          <p:nvPr/>
        </p:nvCxnSpPr>
        <p:spPr>
          <a:xfrm flipH="1" flipV="1">
            <a:off x="6537960" y="1036320"/>
            <a:ext cx="541020" cy="598929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9AA5C0FB-C431-4DC0-87DA-9D6DE1264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9482" y="2807018"/>
            <a:ext cx="1243965" cy="12439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E360C1-34DE-4906-B248-D69EEF997400}"/>
              </a:ext>
            </a:extLst>
          </p:cNvPr>
          <p:cNvSpPr/>
          <p:nvPr/>
        </p:nvSpPr>
        <p:spPr>
          <a:xfrm>
            <a:off x="142860" y="2268379"/>
            <a:ext cx="1815479" cy="2321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>
                <a:solidFill>
                  <a:srgbClr val="26B999"/>
                </a:solidFill>
              </a:rPr>
              <a:t>t-test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 err="1">
                <a:solidFill>
                  <a:srgbClr val="26B999"/>
                </a:solidFill>
              </a:rPr>
              <a:t>cor.test</a:t>
            </a:r>
            <a:endParaRPr lang="fr-FR" sz="2000" b="1" i="1" dirty="0">
              <a:solidFill>
                <a:srgbClr val="26B9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 err="1">
                <a:solidFill>
                  <a:srgbClr val="26B999"/>
                </a:solidFill>
              </a:rPr>
              <a:t>glm</a:t>
            </a:r>
            <a:endParaRPr lang="fr-FR" sz="2000" b="1" i="1" dirty="0">
              <a:solidFill>
                <a:srgbClr val="26B9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 err="1">
                <a:solidFill>
                  <a:srgbClr val="26B999"/>
                </a:solidFill>
              </a:rPr>
              <a:t>lmer</a:t>
            </a:r>
            <a:endParaRPr lang="fr-FR" sz="2000" b="1" i="1" dirty="0">
              <a:solidFill>
                <a:srgbClr val="26B9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 err="1">
                <a:solidFill>
                  <a:srgbClr val="26B999"/>
                </a:solidFill>
              </a:rPr>
              <a:t>data.frame</a:t>
            </a:r>
            <a:endParaRPr lang="fr-FR" sz="2000" b="1" i="1" dirty="0">
              <a:solidFill>
                <a:srgbClr val="26B9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>
                <a:solidFill>
                  <a:srgbClr val="26B999"/>
                </a:solidFill>
              </a:rPr>
              <a:t>…</a:t>
            </a:r>
            <a:endParaRPr lang="en-GB" sz="2000" b="1" i="1" dirty="0">
              <a:solidFill>
                <a:srgbClr val="26B99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72E2E-F821-4D73-8FFF-F37D98CCB5C0}"/>
              </a:ext>
            </a:extLst>
          </p:cNvPr>
          <p:cNvSpPr/>
          <p:nvPr/>
        </p:nvSpPr>
        <p:spPr>
          <a:xfrm>
            <a:off x="1882137" y="2867977"/>
            <a:ext cx="1607820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6591A"/>
                </a:solidFill>
                <a:latin typeface="Consolas" panose="020B0609020204030204" pitchFamily="49" charset="0"/>
              </a:rPr>
              <a:t>report()</a:t>
            </a:r>
            <a:endParaRPr lang="en-GB" sz="2400" b="1" dirty="0">
              <a:solidFill>
                <a:srgbClr val="F6591A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8552F5-9CE3-4AD7-BEE0-72DD54A11C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958339" y="3429000"/>
            <a:ext cx="154114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234E91-E809-47B0-8E79-A76285148A13}"/>
              </a:ext>
            </a:extLst>
          </p:cNvPr>
          <p:cNvSpPr/>
          <p:nvPr/>
        </p:nvSpPr>
        <p:spPr>
          <a:xfrm>
            <a:off x="9298305" y="635317"/>
            <a:ext cx="2468880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Some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long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very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long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ass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text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with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a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deep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meaning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showing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how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easystats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is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awesome</a:t>
            </a:r>
            <a:endParaRPr lang="en-GB" sz="2400" b="1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04D367-412A-4CDB-94C8-4EF1B1C43163}"/>
              </a:ext>
            </a:extLst>
          </p:cNvPr>
          <p:cNvSpPr/>
          <p:nvPr/>
        </p:nvSpPr>
        <p:spPr>
          <a:xfrm>
            <a:off x="9288780" y="2103437"/>
            <a:ext cx="2468880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Short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textual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summary</a:t>
            </a:r>
            <a:endParaRPr lang="en-GB" sz="2400" b="1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055F8D7D-187C-4B8E-8E87-74BFCB085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69664"/>
              </p:ext>
            </p:extLst>
          </p:nvPr>
        </p:nvGraphicFramePr>
        <p:xfrm>
          <a:off x="9298305" y="3571557"/>
          <a:ext cx="2468880" cy="10972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688219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446577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98870531"/>
                    </a:ext>
                  </a:extLst>
                </a:gridCol>
              </a:tblGrid>
              <a:tr h="2431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Y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Z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183170"/>
                  </a:ext>
                </a:extLst>
              </a:tr>
              <a:tr h="2431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1.6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2.5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064927"/>
                  </a:ext>
                </a:extLst>
              </a:tr>
              <a:tr h="2431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3.1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4.2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895663"/>
                  </a:ext>
                </a:extLst>
              </a:tr>
              <a:tr h="2431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5.2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6.1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825861"/>
                  </a:ext>
                </a:extLst>
              </a:tr>
            </a:tbl>
          </a:graphicData>
        </a:graphic>
      </p:graphicFrame>
      <p:graphicFrame>
        <p:nvGraphicFramePr>
          <p:cNvPr id="25" name="Table 23">
            <a:extLst>
              <a:ext uri="{FF2B5EF4-FFF2-40B4-BE49-F238E27FC236}">
                <a16:creationId xmlns:a16="http://schemas.microsoft.com/office/drawing/2014/main" id="{240986BC-787E-4220-8A8B-4FAF48643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95836"/>
              </p:ext>
            </p:extLst>
          </p:nvPr>
        </p:nvGraphicFramePr>
        <p:xfrm>
          <a:off x="9284690" y="5443537"/>
          <a:ext cx="2468880" cy="10972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56882190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34465775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6988705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95326602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4234321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66114630"/>
                    </a:ext>
                  </a:extLst>
                </a:gridCol>
              </a:tblGrid>
              <a:tr h="1897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Y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Z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Y1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Z1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183170"/>
                  </a:ext>
                </a:extLst>
              </a:tr>
              <a:tr h="1897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1.6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2.5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7.2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1.8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2.2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064927"/>
                  </a:ext>
                </a:extLst>
              </a:tr>
              <a:tr h="1897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3.1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4.2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2.1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5.7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3.1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895663"/>
                  </a:ext>
                </a:extLst>
              </a:tr>
              <a:tr h="1897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5.2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6.1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5.8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2.4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8.2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825861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771A59-3DE2-4CCB-8214-87C5FF6F47B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4743447" y="982027"/>
            <a:ext cx="4554858" cy="24469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D6592E-6698-4B26-B63D-971DEB7C718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743447" y="2450147"/>
            <a:ext cx="4545333" cy="978854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AB7505-1DE4-4E01-B369-6E47CA933C0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43447" y="3429001"/>
            <a:ext cx="4545333" cy="81152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3E080B-7C1F-4272-8ECD-D5C0DF87767B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4743447" y="3429001"/>
            <a:ext cx="4541243" cy="2563176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B0A939F-A959-448D-B07C-E803AA8338FB}"/>
              </a:ext>
            </a:extLst>
          </p:cNvPr>
          <p:cNvSpPr/>
          <p:nvPr/>
        </p:nvSpPr>
        <p:spPr>
          <a:xfrm rot="19890202">
            <a:off x="5931068" y="1497956"/>
            <a:ext cx="2592721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6591A"/>
                </a:solidFill>
                <a:latin typeface="Consolas" panose="020B0609020204030204" pitchFamily="49" charset="0"/>
              </a:rPr>
              <a:t>text_long</a:t>
            </a:r>
            <a:r>
              <a:rPr lang="fr-FR" sz="2400" b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  <a:endParaRPr lang="en-GB" sz="2400" b="1" dirty="0">
              <a:solidFill>
                <a:srgbClr val="F6591A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18C612-7910-418D-BA51-D907CE558F9C}"/>
              </a:ext>
            </a:extLst>
          </p:cNvPr>
          <p:cNvSpPr/>
          <p:nvPr/>
        </p:nvSpPr>
        <p:spPr>
          <a:xfrm rot="20866582">
            <a:off x="6138727" y="2302238"/>
            <a:ext cx="2592721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6591A"/>
                </a:solidFill>
                <a:latin typeface="Consolas" panose="020B0609020204030204" pitchFamily="49" charset="0"/>
              </a:rPr>
              <a:t>text_short</a:t>
            </a:r>
            <a:r>
              <a:rPr lang="fr-FR" sz="2400" b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  <a:endParaRPr lang="en-GB" sz="2400" b="1" dirty="0">
              <a:solidFill>
                <a:srgbClr val="F6591A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A4668D-D9F6-45A9-9109-8A0B73A2F405}"/>
              </a:ext>
            </a:extLst>
          </p:cNvPr>
          <p:cNvSpPr/>
          <p:nvPr/>
        </p:nvSpPr>
        <p:spPr>
          <a:xfrm rot="625798">
            <a:off x="6141400" y="3718526"/>
            <a:ext cx="2592721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6591A"/>
                </a:solidFill>
                <a:latin typeface="Consolas" panose="020B0609020204030204" pitchFamily="49" charset="0"/>
              </a:rPr>
              <a:t>table_short</a:t>
            </a:r>
            <a:r>
              <a:rPr lang="fr-FR" sz="2400" b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  <a:endParaRPr lang="en-GB" sz="2400" b="1" dirty="0">
              <a:solidFill>
                <a:srgbClr val="F6591A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0E02B3-9280-42FE-83A9-603A2499D69F}"/>
              </a:ext>
            </a:extLst>
          </p:cNvPr>
          <p:cNvSpPr/>
          <p:nvPr/>
        </p:nvSpPr>
        <p:spPr>
          <a:xfrm rot="1759338">
            <a:off x="5851272" y="4671238"/>
            <a:ext cx="2752313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6591A"/>
                </a:solidFill>
                <a:latin typeface="Consolas" panose="020B0609020204030204" pitchFamily="49" charset="0"/>
              </a:rPr>
              <a:t>table_long</a:t>
            </a:r>
            <a:r>
              <a:rPr lang="fr-FR" sz="2400" b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  <a:endParaRPr lang="en-GB" sz="2400" b="1" dirty="0">
              <a:solidFill>
                <a:srgbClr val="F6591A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1EFF90-EB26-4875-A7FA-15F6A5C4AEFC}"/>
              </a:ext>
            </a:extLst>
          </p:cNvPr>
          <p:cNvSpPr/>
          <p:nvPr/>
        </p:nvSpPr>
        <p:spPr>
          <a:xfrm>
            <a:off x="4974906" y="494412"/>
            <a:ext cx="2930845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default printing</a:t>
            </a:r>
            <a:endParaRPr lang="en-GB" sz="16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0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84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Brush Script MT</vt:lpstr>
      <vt:lpstr>Calibri</vt:lpstr>
      <vt:lpstr>Calibri Light</vt:lpstr>
      <vt:lpstr>Consolas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Dominique Makowski</cp:lastModifiedBy>
  <cp:revision>8</cp:revision>
  <dcterms:created xsi:type="dcterms:W3CDTF">2020-02-08T10:28:27Z</dcterms:created>
  <dcterms:modified xsi:type="dcterms:W3CDTF">2020-02-08T12:01:48Z</dcterms:modified>
</cp:coreProperties>
</file>