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57" r:id="rId5"/>
    <p:sldId id="258" r:id="rId6"/>
    <p:sldId id="263" r:id="rId7"/>
    <p:sldId id="264" r:id="rId8"/>
    <p:sldId id="265" r:id="rId9"/>
    <p:sldId id="271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34DEB-D78A-4922-B878-B8C0CE03A3A2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8A81E2E8-4CA5-4D1E-9CF3-307A314885DF}">
      <dgm:prSet phldrT="[Text]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Forming</a:t>
          </a:r>
          <a:endParaRPr lang="de-AT" dirty="0"/>
        </a:p>
      </dgm:t>
    </dgm:pt>
    <dgm:pt modelId="{6C410FEC-5BB1-43B7-82E7-A1405E0FC742}" type="parTrans" cxnId="{882B5EF4-EE7C-42BC-92D4-D0FCAE49C499}">
      <dgm:prSet/>
      <dgm:spPr/>
      <dgm:t>
        <a:bodyPr/>
        <a:lstStyle/>
        <a:p>
          <a:endParaRPr lang="de-AT"/>
        </a:p>
      </dgm:t>
    </dgm:pt>
    <dgm:pt modelId="{1C516761-43EA-478F-BF47-B2A15B4CE8B2}" type="sibTrans" cxnId="{882B5EF4-EE7C-42BC-92D4-D0FCAE49C499}">
      <dgm:prSet/>
      <dgm:spPr/>
      <dgm:t>
        <a:bodyPr/>
        <a:lstStyle/>
        <a:p>
          <a:endParaRPr lang="de-AT"/>
        </a:p>
      </dgm:t>
    </dgm:pt>
    <dgm:pt modelId="{2A7B5A05-CD8B-4FEB-AB2E-3E43A7150A1F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Storming</a:t>
          </a:r>
          <a:endParaRPr lang="de-AT" dirty="0"/>
        </a:p>
      </dgm:t>
    </dgm:pt>
    <dgm:pt modelId="{2F8660BB-CA4E-4076-9434-B4CF12047E67}" type="parTrans" cxnId="{91555D15-87CF-4A79-9C51-689E1053E065}">
      <dgm:prSet/>
      <dgm:spPr/>
      <dgm:t>
        <a:bodyPr/>
        <a:lstStyle/>
        <a:p>
          <a:endParaRPr lang="de-AT"/>
        </a:p>
      </dgm:t>
    </dgm:pt>
    <dgm:pt modelId="{D3E1016F-07C3-44F2-B887-965DD6129770}" type="sibTrans" cxnId="{91555D15-87CF-4A79-9C51-689E1053E065}">
      <dgm:prSet/>
      <dgm:spPr/>
      <dgm:t>
        <a:bodyPr/>
        <a:lstStyle/>
        <a:p>
          <a:endParaRPr lang="de-AT"/>
        </a:p>
      </dgm:t>
    </dgm:pt>
    <dgm:pt modelId="{45D2673F-7B48-4C78-9E1B-6D374A114B53}">
      <dgm:prSet phldrT="[Text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Norming</a:t>
          </a:r>
          <a:endParaRPr lang="de-AT" dirty="0"/>
        </a:p>
      </dgm:t>
    </dgm:pt>
    <dgm:pt modelId="{96B1E9B6-9193-4302-821D-84F67E297B64}" type="parTrans" cxnId="{9EC955C2-86A9-4428-BD50-C0BAC2780AFE}">
      <dgm:prSet/>
      <dgm:spPr/>
      <dgm:t>
        <a:bodyPr/>
        <a:lstStyle/>
        <a:p>
          <a:endParaRPr lang="de-AT"/>
        </a:p>
      </dgm:t>
    </dgm:pt>
    <dgm:pt modelId="{ECE158EC-AE40-4B9D-8E7C-BA6015BBBADB}" type="sibTrans" cxnId="{9EC955C2-86A9-4428-BD50-C0BAC2780AFE}">
      <dgm:prSet/>
      <dgm:spPr/>
      <dgm:t>
        <a:bodyPr/>
        <a:lstStyle/>
        <a:p>
          <a:endParaRPr lang="de-AT"/>
        </a:p>
      </dgm:t>
    </dgm:pt>
    <dgm:pt modelId="{A3CD365F-FDFF-4AD4-BC65-7CB33BF20BCE}">
      <dgm:prSet phldrT="[Text]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Perfoming</a:t>
          </a:r>
          <a:endParaRPr lang="de-AT" dirty="0"/>
        </a:p>
      </dgm:t>
    </dgm:pt>
    <dgm:pt modelId="{7983752A-5C82-4DD5-90B2-5163400D34C0}" type="parTrans" cxnId="{630D9F67-9352-4509-9E35-E9A7BA2EDAD2}">
      <dgm:prSet/>
      <dgm:spPr/>
      <dgm:t>
        <a:bodyPr/>
        <a:lstStyle/>
        <a:p>
          <a:endParaRPr lang="de-AT"/>
        </a:p>
      </dgm:t>
    </dgm:pt>
    <dgm:pt modelId="{2B1B6BD8-EC20-45C2-8423-EA03F390B387}" type="sibTrans" cxnId="{630D9F67-9352-4509-9E35-E9A7BA2EDAD2}">
      <dgm:prSet/>
      <dgm:spPr/>
      <dgm:t>
        <a:bodyPr/>
        <a:lstStyle/>
        <a:p>
          <a:endParaRPr lang="de-AT"/>
        </a:p>
      </dgm:t>
    </dgm:pt>
    <dgm:pt modelId="{3E7B3B2C-BAEE-49D3-A179-216D38BAE0F1}" type="pres">
      <dgm:prSet presAssocID="{79134DEB-D78A-4922-B878-B8C0CE03A3A2}" presName="compositeShape" presStyleCnt="0">
        <dgm:presLayoutVars>
          <dgm:chMax val="7"/>
          <dgm:dir/>
          <dgm:resizeHandles val="exact"/>
        </dgm:presLayoutVars>
      </dgm:prSet>
      <dgm:spPr/>
    </dgm:pt>
    <dgm:pt modelId="{14FD27C3-3B9C-4218-A58E-CD2C5D2E9D60}" type="pres">
      <dgm:prSet presAssocID="{79134DEB-D78A-4922-B878-B8C0CE03A3A2}" presName="wedge1" presStyleLbl="node1" presStyleIdx="0" presStyleCnt="4"/>
      <dgm:spPr/>
    </dgm:pt>
    <dgm:pt modelId="{D040BD8D-FEB0-41CE-9FFF-B7466CEE262B}" type="pres">
      <dgm:prSet presAssocID="{79134DEB-D78A-4922-B878-B8C0CE03A3A2}" presName="dummy1a" presStyleCnt="0"/>
      <dgm:spPr/>
    </dgm:pt>
    <dgm:pt modelId="{2889E5B6-8066-464E-9620-620583E5BF5A}" type="pres">
      <dgm:prSet presAssocID="{79134DEB-D78A-4922-B878-B8C0CE03A3A2}" presName="dummy1b" presStyleCnt="0"/>
      <dgm:spPr/>
    </dgm:pt>
    <dgm:pt modelId="{8D97B625-2AD8-4BA2-BDC4-82423DED1E25}" type="pres">
      <dgm:prSet presAssocID="{79134DEB-D78A-4922-B878-B8C0CE03A3A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F72598-147A-488F-AD39-887A63243558}" type="pres">
      <dgm:prSet presAssocID="{79134DEB-D78A-4922-B878-B8C0CE03A3A2}" presName="wedge2" presStyleLbl="node1" presStyleIdx="1" presStyleCnt="4"/>
      <dgm:spPr/>
    </dgm:pt>
    <dgm:pt modelId="{E9F3E7C5-C4D8-4459-A740-0A39B7D5CB12}" type="pres">
      <dgm:prSet presAssocID="{79134DEB-D78A-4922-B878-B8C0CE03A3A2}" presName="dummy2a" presStyleCnt="0"/>
      <dgm:spPr/>
    </dgm:pt>
    <dgm:pt modelId="{EC87C52A-95E5-41BD-BB2A-635F54E6BEC9}" type="pres">
      <dgm:prSet presAssocID="{79134DEB-D78A-4922-B878-B8C0CE03A3A2}" presName="dummy2b" presStyleCnt="0"/>
      <dgm:spPr/>
    </dgm:pt>
    <dgm:pt modelId="{D69CB335-A0BD-4DDD-886F-C282860D1EF4}" type="pres">
      <dgm:prSet presAssocID="{79134DEB-D78A-4922-B878-B8C0CE03A3A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101F2A-A34D-48E4-B005-0A69D96296EE}" type="pres">
      <dgm:prSet presAssocID="{79134DEB-D78A-4922-B878-B8C0CE03A3A2}" presName="wedge3" presStyleLbl="node1" presStyleIdx="2" presStyleCnt="4"/>
      <dgm:spPr/>
    </dgm:pt>
    <dgm:pt modelId="{486C0E4F-F0D9-4880-93BA-A8E97E6BDEAA}" type="pres">
      <dgm:prSet presAssocID="{79134DEB-D78A-4922-B878-B8C0CE03A3A2}" presName="dummy3a" presStyleCnt="0"/>
      <dgm:spPr/>
    </dgm:pt>
    <dgm:pt modelId="{9781A2B8-FBAD-44EF-A184-B7FD334BBE77}" type="pres">
      <dgm:prSet presAssocID="{79134DEB-D78A-4922-B878-B8C0CE03A3A2}" presName="dummy3b" presStyleCnt="0"/>
      <dgm:spPr/>
    </dgm:pt>
    <dgm:pt modelId="{6CEDE1E4-EEBD-4281-9DF8-98336FDA090F}" type="pres">
      <dgm:prSet presAssocID="{79134DEB-D78A-4922-B878-B8C0CE03A3A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7ED2F-CD03-4361-9ABE-C2196B0A7783}" type="pres">
      <dgm:prSet presAssocID="{79134DEB-D78A-4922-B878-B8C0CE03A3A2}" presName="wedge4" presStyleLbl="node1" presStyleIdx="3" presStyleCnt="4"/>
      <dgm:spPr/>
    </dgm:pt>
    <dgm:pt modelId="{F71058F8-1310-4A3E-B535-5679D2A38CE8}" type="pres">
      <dgm:prSet presAssocID="{79134DEB-D78A-4922-B878-B8C0CE03A3A2}" presName="dummy4a" presStyleCnt="0"/>
      <dgm:spPr/>
    </dgm:pt>
    <dgm:pt modelId="{C4942264-545A-4BE3-830C-2FC103A38DF5}" type="pres">
      <dgm:prSet presAssocID="{79134DEB-D78A-4922-B878-B8C0CE03A3A2}" presName="dummy4b" presStyleCnt="0"/>
      <dgm:spPr/>
    </dgm:pt>
    <dgm:pt modelId="{F61C6BF3-6357-445C-9902-2B226130102B}" type="pres">
      <dgm:prSet presAssocID="{79134DEB-D78A-4922-B878-B8C0CE03A3A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1804EC-242E-473C-9FFF-4AFDC790367E}" type="pres">
      <dgm:prSet presAssocID="{1C516761-43EA-478F-BF47-B2A15B4CE8B2}" presName="arrowWedge1" presStyleLbl="fgSibTrans2D1" presStyleIdx="0" presStyleCnt="4"/>
      <dgm:spPr>
        <a:solidFill>
          <a:schemeClr val="accent6">
            <a:lumMod val="75000"/>
          </a:schemeClr>
        </a:solidFill>
        <a:ln>
          <a:noFill/>
        </a:ln>
      </dgm:spPr>
    </dgm:pt>
    <dgm:pt modelId="{05DAE36C-1D13-4BE2-9614-970FC24E08B0}" type="pres">
      <dgm:prSet presAssocID="{D3E1016F-07C3-44F2-B887-965DD6129770}" presName="arrowWedge2" presStyleLbl="fgSibTrans2D1" presStyleIdx="1" presStyleCnt="4"/>
      <dgm:spPr>
        <a:solidFill>
          <a:schemeClr val="accent5">
            <a:lumMod val="75000"/>
          </a:schemeClr>
        </a:solidFill>
        <a:ln>
          <a:noFill/>
        </a:ln>
      </dgm:spPr>
    </dgm:pt>
    <dgm:pt modelId="{868CD6FE-1B90-44E9-BDF0-4E5C1924DDD9}" type="pres">
      <dgm:prSet presAssocID="{ECE158EC-AE40-4B9D-8E7C-BA6015BBBADB}" presName="arrowWedge3" presStyleLbl="fgSibTrans2D1" presStyleIdx="2" presStyleCnt="4"/>
      <dgm:spPr>
        <a:solidFill>
          <a:schemeClr val="accent4">
            <a:lumMod val="75000"/>
          </a:schemeClr>
        </a:solidFill>
        <a:ln>
          <a:noFill/>
        </a:ln>
      </dgm:spPr>
    </dgm:pt>
    <dgm:pt modelId="{A0B38B36-1154-4571-B172-EDD53444A655}" type="pres">
      <dgm:prSet presAssocID="{2B1B6BD8-EC20-45C2-8423-EA03F390B387}" presName="arrowWedge4" presStyleLbl="fgSibTrans2D1" presStyleIdx="3" presStyleCnt="4"/>
      <dgm:spPr>
        <a:solidFill>
          <a:schemeClr val="accent2">
            <a:lumMod val="75000"/>
          </a:schemeClr>
        </a:solidFill>
        <a:ln>
          <a:noFill/>
        </a:ln>
      </dgm:spPr>
    </dgm:pt>
  </dgm:ptLst>
  <dgm:cxnLst>
    <dgm:cxn modelId="{43020B15-E35B-4FE5-98EE-EFE0D11E1706}" type="presOf" srcId="{A3CD365F-FDFF-4AD4-BC65-7CB33BF20BCE}" destId="{F61C6BF3-6357-445C-9902-2B226130102B}" srcOrd="1" destOrd="0" presId="urn:microsoft.com/office/officeart/2005/8/layout/cycle8"/>
    <dgm:cxn modelId="{91555D15-87CF-4A79-9C51-689E1053E065}" srcId="{79134DEB-D78A-4922-B878-B8C0CE03A3A2}" destId="{2A7B5A05-CD8B-4FEB-AB2E-3E43A7150A1F}" srcOrd="1" destOrd="0" parTransId="{2F8660BB-CA4E-4076-9434-B4CF12047E67}" sibTransId="{D3E1016F-07C3-44F2-B887-965DD6129770}"/>
    <dgm:cxn modelId="{5CC1C55D-7E31-4140-AD39-43E46F0CDBD9}" type="presOf" srcId="{A3CD365F-FDFF-4AD4-BC65-7CB33BF20BCE}" destId="{F967ED2F-CD03-4361-9ABE-C2196B0A7783}" srcOrd="0" destOrd="0" presId="urn:microsoft.com/office/officeart/2005/8/layout/cycle8"/>
    <dgm:cxn modelId="{630D9F67-9352-4509-9E35-E9A7BA2EDAD2}" srcId="{79134DEB-D78A-4922-B878-B8C0CE03A3A2}" destId="{A3CD365F-FDFF-4AD4-BC65-7CB33BF20BCE}" srcOrd="3" destOrd="0" parTransId="{7983752A-5C82-4DD5-90B2-5163400D34C0}" sibTransId="{2B1B6BD8-EC20-45C2-8423-EA03F390B387}"/>
    <dgm:cxn modelId="{5FFE6C70-27CE-4AAE-8722-3A0A966BC767}" type="presOf" srcId="{8A81E2E8-4CA5-4D1E-9CF3-307A314885DF}" destId="{8D97B625-2AD8-4BA2-BDC4-82423DED1E25}" srcOrd="1" destOrd="0" presId="urn:microsoft.com/office/officeart/2005/8/layout/cycle8"/>
    <dgm:cxn modelId="{08844C8A-B90C-473E-808A-975B58C01AE9}" type="presOf" srcId="{8A81E2E8-4CA5-4D1E-9CF3-307A314885DF}" destId="{14FD27C3-3B9C-4218-A58E-CD2C5D2E9D60}" srcOrd="0" destOrd="0" presId="urn:microsoft.com/office/officeart/2005/8/layout/cycle8"/>
    <dgm:cxn modelId="{000072AD-C3BB-47CF-878D-51E211730366}" type="presOf" srcId="{2A7B5A05-CD8B-4FEB-AB2E-3E43A7150A1F}" destId="{8CF72598-147A-488F-AD39-887A63243558}" srcOrd="0" destOrd="0" presId="urn:microsoft.com/office/officeart/2005/8/layout/cycle8"/>
    <dgm:cxn modelId="{9EC955C2-86A9-4428-BD50-C0BAC2780AFE}" srcId="{79134DEB-D78A-4922-B878-B8C0CE03A3A2}" destId="{45D2673F-7B48-4C78-9E1B-6D374A114B53}" srcOrd="2" destOrd="0" parTransId="{96B1E9B6-9193-4302-821D-84F67E297B64}" sibTransId="{ECE158EC-AE40-4B9D-8E7C-BA6015BBBADB}"/>
    <dgm:cxn modelId="{15D3BCC3-E1ED-438D-B12D-46D077017AFA}" type="presOf" srcId="{79134DEB-D78A-4922-B878-B8C0CE03A3A2}" destId="{3E7B3B2C-BAEE-49D3-A179-216D38BAE0F1}" srcOrd="0" destOrd="0" presId="urn:microsoft.com/office/officeart/2005/8/layout/cycle8"/>
    <dgm:cxn modelId="{ED4BFCDA-E17A-4C79-ACF7-CA0B25A693CE}" type="presOf" srcId="{45D2673F-7B48-4C78-9E1B-6D374A114B53}" destId="{6CEDE1E4-EEBD-4281-9DF8-98336FDA090F}" srcOrd="1" destOrd="0" presId="urn:microsoft.com/office/officeart/2005/8/layout/cycle8"/>
    <dgm:cxn modelId="{6E589CE2-8ED4-4CC6-B387-612A09CA1EDC}" type="presOf" srcId="{2A7B5A05-CD8B-4FEB-AB2E-3E43A7150A1F}" destId="{D69CB335-A0BD-4DDD-886F-C282860D1EF4}" srcOrd="1" destOrd="0" presId="urn:microsoft.com/office/officeart/2005/8/layout/cycle8"/>
    <dgm:cxn modelId="{882B5EF4-EE7C-42BC-92D4-D0FCAE49C499}" srcId="{79134DEB-D78A-4922-B878-B8C0CE03A3A2}" destId="{8A81E2E8-4CA5-4D1E-9CF3-307A314885DF}" srcOrd="0" destOrd="0" parTransId="{6C410FEC-5BB1-43B7-82E7-A1405E0FC742}" sibTransId="{1C516761-43EA-478F-BF47-B2A15B4CE8B2}"/>
    <dgm:cxn modelId="{88B85CF5-B2D2-4014-B6CE-5ACAD68A5503}" type="presOf" srcId="{45D2673F-7B48-4C78-9E1B-6D374A114B53}" destId="{35101F2A-A34D-48E4-B005-0A69D96296EE}" srcOrd="0" destOrd="0" presId="urn:microsoft.com/office/officeart/2005/8/layout/cycle8"/>
    <dgm:cxn modelId="{2D2A3B49-D054-465E-B378-0110F8C871DA}" type="presParOf" srcId="{3E7B3B2C-BAEE-49D3-A179-216D38BAE0F1}" destId="{14FD27C3-3B9C-4218-A58E-CD2C5D2E9D60}" srcOrd="0" destOrd="0" presId="urn:microsoft.com/office/officeart/2005/8/layout/cycle8"/>
    <dgm:cxn modelId="{548AAA21-6F3D-40DB-B124-C1DE43049AEE}" type="presParOf" srcId="{3E7B3B2C-BAEE-49D3-A179-216D38BAE0F1}" destId="{D040BD8D-FEB0-41CE-9FFF-B7466CEE262B}" srcOrd="1" destOrd="0" presId="urn:microsoft.com/office/officeart/2005/8/layout/cycle8"/>
    <dgm:cxn modelId="{1C2DA2C3-49C7-4D75-B72B-C79B5289DB1D}" type="presParOf" srcId="{3E7B3B2C-BAEE-49D3-A179-216D38BAE0F1}" destId="{2889E5B6-8066-464E-9620-620583E5BF5A}" srcOrd="2" destOrd="0" presId="urn:microsoft.com/office/officeart/2005/8/layout/cycle8"/>
    <dgm:cxn modelId="{58F8E5B8-1D8F-4A4E-9971-FC1F666764F1}" type="presParOf" srcId="{3E7B3B2C-BAEE-49D3-A179-216D38BAE0F1}" destId="{8D97B625-2AD8-4BA2-BDC4-82423DED1E25}" srcOrd="3" destOrd="0" presId="urn:microsoft.com/office/officeart/2005/8/layout/cycle8"/>
    <dgm:cxn modelId="{303549ED-6945-4D59-8E08-4241F3AAB5A0}" type="presParOf" srcId="{3E7B3B2C-BAEE-49D3-A179-216D38BAE0F1}" destId="{8CF72598-147A-488F-AD39-887A63243558}" srcOrd="4" destOrd="0" presId="urn:microsoft.com/office/officeart/2005/8/layout/cycle8"/>
    <dgm:cxn modelId="{37C28C7F-CF9F-4E97-A274-F120A0E28725}" type="presParOf" srcId="{3E7B3B2C-BAEE-49D3-A179-216D38BAE0F1}" destId="{E9F3E7C5-C4D8-4459-A740-0A39B7D5CB12}" srcOrd="5" destOrd="0" presId="urn:microsoft.com/office/officeart/2005/8/layout/cycle8"/>
    <dgm:cxn modelId="{2B45CB9A-DAFF-45FE-90BA-88236232BB8E}" type="presParOf" srcId="{3E7B3B2C-BAEE-49D3-A179-216D38BAE0F1}" destId="{EC87C52A-95E5-41BD-BB2A-635F54E6BEC9}" srcOrd="6" destOrd="0" presId="urn:microsoft.com/office/officeart/2005/8/layout/cycle8"/>
    <dgm:cxn modelId="{C31303D7-1DDC-45CB-B2DE-AB0E114404AC}" type="presParOf" srcId="{3E7B3B2C-BAEE-49D3-A179-216D38BAE0F1}" destId="{D69CB335-A0BD-4DDD-886F-C282860D1EF4}" srcOrd="7" destOrd="0" presId="urn:microsoft.com/office/officeart/2005/8/layout/cycle8"/>
    <dgm:cxn modelId="{E3929DCB-EE0D-4EE6-A154-3AC85C5C9828}" type="presParOf" srcId="{3E7B3B2C-BAEE-49D3-A179-216D38BAE0F1}" destId="{35101F2A-A34D-48E4-B005-0A69D96296EE}" srcOrd="8" destOrd="0" presId="urn:microsoft.com/office/officeart/2005/8/layout/cycle8"/>
    <dgm:cxn modelId="{85644AEF-80DF-4D7E-91BF-030F89C9EBCA}" type="presParOf" srcId="{3E7B3B2C-BAEE-49D3-A179-216D38BAE0F1}" destId="{486C0E4F-F0D9-4880-93BA-A8E97E6BDEAA}" srcOrd="9" destOrd="0" presId="urn:microsoft.com/office/officeart/2005/8/layout/cycle8"/>
    <dgm:cxn modelId="{B1461FA4-BE89-4D13-B30B-D04E9BF99C2E}" type="presParOf" srcId="{3E7B3B2C-BAEE-49D3-A179-216D38BAE0F1}" destId="{9781A2B8-FBAD-44EF-A184-B7FD334BBE77}" srcOrd="10" destOrd="0" presId="urn:microsoft.com/office/officeart/2005/8/layout/cycle8"/>
    <dgm:cxn modelId="{ABB79106-4DA0-4EB6-BCEC-0EF5247488E2}" type="presParOf" srcId="{3E7B3B2C-BAEE-49D3-A179-216D38BAE0F1}" destId="{6CEDE1E4-EEBD-4281-9DF8-98336FDA090F}" srcOrd="11" destOrd="0" presId="urn:microsoft.com/office/officeart/2005/8/layout/cycle8"/>
    <dgm:cxn modelId="{7603F163-6C63-4DAB-91BA-DDB93490EFF7}" type="presParOf" srcId="{3E7B3B2C-BAEE-49D3-A179-216D38BAE0F1}" destId="{F967ED2F-CD03-4361-9ABE-C2196B0A7783}" srcOrd="12" destOrd="0" presId="urn:microsoft.com/office/officeart/2005/8/layout/cycle8"/>
    <dgm:cxn modelId="{53E46C85-8920-4588-8611-42CEE0B11895}" type="presParOf" srcId="{3E7B3B2C-BAEE-49D3-A179-216D38BAE0F1}" destId="{F71058F8-1310-4A3E-B535-5679D2A38CE8}" srcOrd="13" destOrd="0" presId="urn:microsoft.com/office/officeart/2005/8/layout/cycle8"/>
    <dgm:cxn modelId="{88B6B074-89A1-45C3-81EC-8768F165DC85}" type="presParOf" srcId="{3E7B3B2C-BAEE-49D3-A179-216D38BAE0F1}" destId="{C4942264-545A-4BE3-830C-2FC103A38DF5}" srcOrd="14" destOrd="0" presId="urn:microsoft.com/office/officeart/2005/8/layout/cycle8"/>
    <dgm:cxn modelId="{83F5261A-0550-4A06-A675-A7263F63FDBD}" type="presParOf" srcId="{3E7B3B2C-BAEE-49D3-A179-216D38BAE0F1}" destId="{F61C6BF3-6357-445C-9902-2B226130102B}" srcOrd="15" destOrd="0" presId="urn:microsoft.com/office/officeart/2005/8/layout/cycle8"/>
    <dgm:cxn modelId="{63A520FB-0A9A-43CE-BE20-C72A06BB18EC}" type="presParOf" srcId="{3E7B3B2C-BAEE-49D3-A179-216D38BAE0F1}" destId="{6B1804EC-242E-473C-9FFF-4AFDC790367E}" srcOrd="16" destOrd="0" presId="urn:microsoft.com/office/officeart/2005/8/layout/cycle8"/>
    <dgm:cxn modelId="{A0681DAE-9C0E-46B5-A8D2-07AAD9C1FFCD}" type="presParOf" srcId="{3E7B3B2C-BAEE-49D3-A179-216D38BAE0F1}" destId="{05DAE36C-1D13-4BE2-9614-970FC24E08B0}" srcOrd="17" destOrd="0" presId="urn:microsoft.com/office/officeart/2005/8/layout/cycle8"/>
    <dgm:cxn modelId="{997CECAF-9EB9-43AB-BEFA-0D736E09770F}" type="presParOf" srcId="{3E7B3B2C-BAEE-49D3-A179-216D38BAE0F1}" destId="{868CD6FE-1B90-44E9-BDF0-4E5C1924DDD9}" srcOrd="18" destOrd="0" presId="urn:microsoft.com/office/officeart/2005/8/layout/cycle8"/>
    <dgm:cxn modelId="{17C39584-CB9A-42C7-90B6-8E2CB5F6DBE5}" type="presParOf" srcId="{3E7B3B2C-BAEE-49D3-A179-216D38BAE0F1}" destId="{A0B38B36-1154-4571-B172-EDD53444A655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34DEB-D78A-4922-B878-B8C0CE03A3A2}" type="doc">
      <dgm:prSet loTypeId="urn:microsoft.com/office/officeart/2005/8/layout/cycle8" loCatId="cycle" qsTypeId="urn:microsoft.com/office/officeart/2005/8/quickstyle/simple1" qsCatId="simple" csTypeId="urn:microsoft.com/office/officeart/2005/8/colors/accent0_1" csCatId="mainScheme" phldr="1"/>
      <dgm:spPr/>
    </dgm:pt>
    <dgm:pt modelId="{8A81E2E8-4CA5-4D1E-9CF3-307A314885DF}">
      <dgm:prSet phldrT="[Text]"/>
      <dgm:spPr>
        <a:solidFill>
          <a:schemeClr val="accent6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Forming</a:t>
          </a:r>
          <a:endParaRPr lang="de-AT" dirty="0"/>
        </a:p>
      </dgm:t>
    </dgm:pt>
    <dgm:pt modelId="{6C410FEC-5BB1-43B7-82E7-A1405E0FC742}" type="parTrans" cxnId="{882B5EF4-EE7C-42BC-92D4-D0FCAE49C499}">
      <dgm:prSet/>
      <dgm:spPr/>
      <dgm:t>
        <a:bodyPr/>
        <a:lstStyle/>
        <a:p>
          <a:endParaRPr lang="de-AT"/>
        </a:p>
      </dgm:t>
    </dgm:pt>
    <dgm:pt modelId="{1C516761-43EA-478F-BF47-B2A15B4CE8B2}" type="sibTrans" cxnId="{882B5EF4-EE7C-42BC-92D4-D0FCAE49C499}">
      <dgm:prSet/>
      <dgm:spPr/>
      <dgm:t>
        <a:bodyPr/>
        <a:lstStyle/>
        <a:p>
          <a:endParaRPr lang="de-AT"/>
        </a:p>
      </dgm:t>
    </dgm:pt>
    <dgm:pt modelId="{2A7B5A05-CD8B-4FEB-AB2E-3E43A7150A1F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Storming</a:t>
          </a:r>
          <a:endParaRPr lang="de-AT" dirty="0"/>
        </a:p>
      </dgm:t>
    </dgm:pt>
    <dgm:pt modelId="{2F8660BB-CA4E-4076-9434-B4CF12047E67}" type="parTrans" cxnId="{91555D15-87CF-4A79-9C51-689E1053E065}">
      <dgm:prSet/>
      <dgm:spPr/>
      <dgm:t>
        <a:bodyPr/>
        <a:lstStyle/>
        <a:p>
          <a:endParaRPr lang="de-AT"/>
        </a:p>
      </dgm:t>
    </dgm:pt>
    <dgm:pt modelId="{D3E1016F-07C3-44F2-B887-965DD6129770}" type="sibTrans" cxnId="{91555D15-87CF-4A79-9C51-689E1053E065}">
      <dgm:prSet/>
      <dgm:spPr/>
      <dgm:t>
        <a:bodyPr/>
        <a:lstStyle/>
        <a:p>
          <a:endParaRPr lang="de-AT"/>
        </a:p>
      </dgm:t>
    </dgm:pt>
    <dgm:pt modelId="{45D2673F-7B48-4C78-9E1B-6D374A114B53}">
      <dgm:prSet phldrT="[Text]"/>
      <dgm:spPr>
        <a:solidFill>
          <a:schemeClr val="accent4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Norming</a:t>
          </a:r>
          <a:endParaRPr lang="de-AT" dirty="0"/>
        </a:p>
      </dgm:t>
    </dgm:pt>
    <dgm:pt modelId="{96B1E9B6-9193-4302-821D-84F67E297B64}" type="parTrans" cxnId="{9EC955C2-86A9-4428-BD50-C0BAC2780AFE}">
      <dgm:prSet/>
      <dgm:spPr/>
      <dgm:t>
        <a:bodyPr/>
        <a:lstStyle/>
        <a:p>
          <a:endParaRPr lang="de-AT"/>
        </a:p>
      </dgm:t>
    </dgm:pt>
    <dgm:pt modelId="{ECE158EC-AE40-4B9D-8E7C-BA6015BBBADB}" type="sibTrans" cxnId="{9EC955C2-86A9-4428-BD50-C0BAC2780AFE}">
      <dgm:prSet/>
      <dgm:spPr/>
      <dgm:t>
        <a:bodyPr/>
        <a:lstStyle/>
        <a:p>
          <a:endParaRPr lang="de-AT"/>
        </a:p>
      </dgm:t>
    </dgm:pt>
    <dgm:pt modelId="{A3CD365F-FDFF-4AD4-BC65-7CB33BF20BCE}">
      <dgm:prSet phldrT="[Text]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de-AT" dirty="0" err="1"/>
            <a:t>Perfoming</a:t>
          </a:r>
          <a:endParaRPr lang="de-AT" dirty="0"/>
        </a:p>
      </dgm:t>
    </dgm:pt>
    <dgm:pt modelId="{7983752A-5C82-4DD5-90B2-5163400D34C0}" type="parTrans" cxnId="{630D9F67-9352-4509-9E35-E9A7BA2EDAD2}">
      <dgm:prSet/>
      <dgm:spPr/>
      <dgm:t>
        <a:bodyPr/>
        <a:lstStyle/>
        <a:p>
          <a:endParaRPr lang="de-AT"/>
        </a:p>
      </dgm:t>
    </dgm:pt>
    <dgm:pt modelId="{2B1B6BD8-EC20-45C2-8423-EA03F390B387}" type="sibTrans" cxnId="{630D9F67-9352-4509-9E35-E9A7BA2EDAD2}">
      <dgm:prSet/>
      <dgm:spPr/>
      <dgm:t>
        <a:bodyPr/>
        <a:lstStyle/>
        <a:p>
          <a:endParaRPr lang="de-AT"/>
        </a:p>
      </dgm:t>
    </dgm:pt>
    <dgm:pt modelId="{3E7B3B2C-BAEE-49D3-A179-216D38BAE0F1}" type="pres">
      <dgm:prSet presAssocID="{79134DEB-D78A-4922-B878-B8C0CE03A3A2}" presName="compositeShape" presStyleCnt="0">
        <dgm:presLayoutVars>
          <dgm:chMax val="7"/>
          <dgm:dir/>
          <dgm:resizeHandles val="exact"/>
        </dgm:presLayoutVars>
      </dgm:prSet>
      <dgm:spPr/>
    </dgm:pt>
    <dgm:pt modelId="{14FD27C3-3B9C-4218-A58E-CD2C5D2E9D60}" type="pres">
      <dgm:prSet presAssocID="{79134DEB-D78A-4922-B878-B8C0CE03A3A2}" presName="wedge1" presStyleLbl="node1" presStyleIdx="0" presStyleCnt="4"/>
      <dgm:spPr/>
    </dgm:pt>
    <dgm:pt modelId="{D040BD8D-FEB0-41CE-9FFF-B7466CEE262B}" type="pres">
      <dgm:prSet presAssocID="{79134DEB-D78A-4922-B878-B8C0CE03A3A2}" presName="dummy1a" presStyleCnt="0"/>
      <dgm:spPr/>
    </dgm:pt>
    <dgm:pt modelId="{2889E5B6-8066-464E-9620-620583E5BF5A}" type="pres">
      <dgm:prSet presAssocID="{79134DEB-D78A-4922-B878-B8C0CE03A3A2}" presName="dummy1b" presStyleCnt="0"/>
      <dgm:spPr/>
    </dgm:pt>
    <dgm:pt modelId="{8D97B625-2AD8-4BA2-BDC4-82423DED1E25}" type="pres">
      <dgm:prSet presAssocID="{79134DEB-D78A-4922-B878-B8C0CE03A3A2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F72598-147A-488F-AD39-887A63243558}" type="pres">
      <dgm:prSet presAssocID="{79134DEB-D78A-4922-B878-B8C0CE03A3A2}" presName="wedge2" presStyleLbl="node1" presStyleIdx="1" presStyleCnt="4"/>
      <dgm:spPr/>
    </dgm:pt>
    <dgm:pt modelId="{E9F3E7C5-C4D8-4459-A740-0A39B7D5CB12}" type="pres">
      <dgm:prSet presAssocID="{79134DEB-D78A-4922-B878-B8C0CE03A3A2}" presName="dummy2a" presStyleCnt="0"/>
      <dgm:spPr/>
    </dgm:pt>
    <dgm:pt modelId="{EC87C52A-95E5-41BD-BB2A-635F54E6BEC9}" type="pres">
      <dgm:prSet presAssocID="{79134DEB-D78A-4922-B878-B8C0CE03A3A2}" presName="dummy2b" presStyleCnt="0"/>
      <dgm:spPr/>
    </dgm:pt>
    <dgm:pt modelId="{D69CB335-A0BD-4DDD-886F-C282860D1EF4}" type="pres">
      <dgm:prSet presAssocID="{79134DEB-D78A-4922-B878-B8C0CE03A3A2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101F2A-A34D-48E4-B005-0A69D96296EE}" type="pres">
      <dgm:prSet presAssocID="{79134DEB-D78A-4922-B878-B8C0CE03A3A2}" presName="wedge3" presStyleLbl="node1" presStyleIdx="2" presStyleCnt="4"/>
      <dgm:spPr/>
    </dgm:pt>
    <dgm:pt modelId="{486C0E4F-F0D9-4880-93BA-A8E97E6BDEAA}" type="pres">
      <dgm:prSet presAssocID="{79134DEB-D78A-4922-B878-B8C0CE03A3A2}" presName="dummy3a" presStyleCnt="0"/>
      <dgm:spPr/>
    </dgm:pt>
    <dgm:pt modelId="{9781A2B8-FBAD-44EF-A184-B7FD334BBE77}" type="pres">
      <dgm:prSet presAssocID="{79134DEB-D78A-4922-B878-B8C0CE03A3A2}" presName="dummy3b" presStyleCnt="0"/>
      <dgm:spPr/>
    </dgm:pt>
    <dgm:pt modelId="{6CEDE1E4-EEBD-4281-9DF8-98336FDA090F}" type="pres">
      <dgm:prSet presAssocID="{79134DEB-D78A-4922-B878-B8C0CE03A3A2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7ED2F-CD03-4361-9ABE-C2196B0A7783}" type="pres">
      <dgm:prSet presAssocID="{79134DEB-D78A-4922-B878-B8C0CE03A3A2}" presName="wedge4" presStyleLbl="node1" presStyleIdx="3" presStyleCnt="4"/>
      <dgm:spPr/>
    </dgm:pt>
    <dgm:pt modelId="{F71058F8-1310-4A3E-B535-5679D2A38CE8}" type="pres">
      <dgm:prSet presAssocID="{79134DEB-D78A-4922-B878-B8C0CE03A3A2}" presName="dummy4a" presStyleCnt="0"/>
      <dgm:spPr/>
    </dgm:pt>
    <dgm:pt modelId="{C4942264-545A-4BE3-830C-2FC103A38DF5}" type="pres">
      <dgm:prSet presAssocID="{79134DEB-D78A-4922-B878-B8C0CE03A3A2}" presName="dummy4b" presStyleCnt="0"/>
      <dgm:spPr/>
    </dgm:pt>
    <dgm:pt modelId="{F61C6BF3-6357-445C-9902-2B226130102B}" type="pres">
      <dgm:prSet presAssocID="{79134DEB-D78A-4922-B878-B8C0CE03A3A2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1804EC-242E-473C-9FFF-4AFDC790367E}" type="pres">
      <dgm:prSet presAssocID="{1C516761-43EA-478F-BF47-B2A15B4CE8B2}" presName="arrowWedge1" presStyleLbl="fgSibTrans2D1" presStyleIdx="0" presStyleCnt="4"/>
      <dgm:spPr>
        <a:solidFill>
          <a:schemeClr val="accent6">
            <a:lumMod val="75000"/>
          </a:schemeClr>
        </a:solidFill>
        <a:ln>
          <a:noFill/>
        </a:ln>
      </dgm:spPr>
    </dgm:pt>
    <dgm:pt modelId="{05DAE36C-1D13-4BE2-9614-970FC24E08B0}" type="pres">
      <dgm:prSet presAssocID="{D3E1016F-07C3-44F2-B887-965DD6129770}" presName="arrowWedge2" presStyleLbl="fgSibTrans2D1" presStyleIdx="1" presStyleCnt="4"/>
      <dgm:spPr>
        <a:solidFill>
          <a:schemeClr val="accent5">
            <a:lumMod val="75000"/>
          </a:schemeClr>
        </a:solidFill>
        <a:ln>
          <a:noFill/>
        </a:ln>
      </dgm:spPr>
    </dgm:pt>
    <dgm:pt modelId="{868CD6FE-1B90-44E9-BDF0-4E5C1924DDD9}" type="pres">
      <dgm:prSet presAssocID="{ECE158EC-AE40-4B9D-8E7C-BA6015BBBADB}" presName="arrowWedge3" presStyleLbl="fgSibTrans2D1" presStyleIdx="2" presStyleCnt="4"/>
      <dgm:spPr>
        <a:solidFill>
          <a:schemeClr val="accent4">
            <a:lumMod val="75000"/>
          </a:schemeClr>
        </a:solidFill>
        <a:ln>
          <a:noFill/>
        </a:ln>
      </dgm:spPr>
    </dgm:pt>
    <dgm:pt modelId="{A0B38B36-1154-4571-B172-EDD53444A655}" type="pres">
      <dgm:prSet presAssocID="{2B1B6BD8-EC20-45C2-8423-EA03F390B387}" presName="arrowWedge4" presStyleLbl="fgSibTrans2D1" presStyleIdx="3" presStyleCnt="4"/>
      <dgm:spPr>
        <a:solidFill>
          <a:schemeClr val="accent2">
            <a:lumMod val="75000"/>
          </a:schemeClr>
        </a:solidFill>
        <a:ln>
          <a:noFill/>
        </a:ln>
      </dgm:spPr>
    </dgm:pt>
  </dgm:ptLst>
  <dgm:cxnLst>
    <dgm:cxn modelId="{43020B15-E35B-4FE5-98EE-EFE0D11E1706}" type="presOf" srcId="{A3CD365F-FDFF-4AD4-BC65-7CB33BF20BCE}" destId="{F61C6BF3-6357-445C-9902-2B226130102B}" srcOrd="1" destOrd="0" presId="urn:microsoft.com/office/officeart/2005/8/layout/cycle8"/>
    <dgm:cxn modelId="{91555D15-87CF-4A79-9C51-689E1053E065}" srcId="{79134DEB-D78A-4922-B878-B8C0CE03A3A2}" destId="{2A7B5A05-CD8B-4FEB-AB2E-3E43A7150A1F}" srcOrd="1" destOrd="0" parTransId="{2F8660BB-CA4E-4076-9434-B4CF12047E67}" sibTransId="{D3E1016F-07C3-44F2-B887-965DD6129770}"/>
    <dgm:cxn modelId="{5CC1C55D-7E31-4140-AD39-43E46F0CDBD9}" type="presOf" srcId="{A3CD365F-FDFF-4AD4-BC65-7CB33BF20BCE}" destId="{F967ED2F-CD03-4361-9ABE-C2196B0A7783}" srcOrd="0" destOrd="0" presId="urn:microsoft.com/office/officeart/2005/8/layout/cycle8"/>
    <dgm:cxn modelId="{630D9F67-9352-4509-9E35-E9A7BA2EDAD2}" srcId="{79134DEB-D78A-4922-B878-B8C0CE03A3A2}" destId="{A3CD365F-FDFF-4AD4-BC65-7CB33BF20BCE}" srcOrd="3" destOrd="0" parTransId="{7983752A-5C82-4DD5-90B2-5163400D34C0}" sibTransId="{2B1B6BD8-EC20-45C2-8423-EA03F390B387}"/>
    <dgm:cxn modelId="{5FFE6C70-27CE-4AAE-8722-3A0A966BC767}" type="presOf" srcId="{8A81E2E8-4CA5-4D1E-9CF3-307A314885DF}" destId="{8D97B625-2AD8-4BA2-BDC4-82423DED1E25}" srcOrd="1" destOrd="0" presId="urn:microsoft.com/office/officeart/2005/8/layout/cycle8"/>
    <dgm:cxn modelId="{08844C8A-B90C-473E-808A-975B58C01AE9}" type="presOf" srcId="{8A81E2E8-4CA5-4D1E-9CF3-307A314885DF}" destId="{14FD27C3-3B9C-4218-A58E-CD2C5D2E9D60}" srcOrd="0" destOrd="0" presId="urn:microsoft.com/office/officeart/2005/8/layout/cycle8"/>
    <dgm:cxn modelId="{000072AD-C3BB-47CF-878D-51E211730366}" type="presOf" srcId="{2A7B5A05-CD8B-4FEB-AB2E-3E43A7150A1F}" destId="{8CF72598-147A-488F-AD39-887A63243558}" srcOrd="0" destOrd="0" presId="urn:microsoft.com/office/officeart/2005/8/layout/cycle8"/>
    <dgm:cxn modelId="{9EC955C2-86A9-4428-BD50-C0BAC2780AFE}" srcId="{79134DEB-D78A-4922-B878-B8C0CE03A3A2}" destId="{45D2673F-7B48-4C78-9E1B-6D374A114B53}" srcOrd="2" destOrd="0" parTransId="{96B1E9B6-9193-4302-821D-84F67E297B64}" sibTransId="{ECE158EC-AE40-4B9D-8E7C-BA6015BBBADB}"/>
    <dgm:cxn modelId="{15D3BCC3-E1ED-438D-B12D-46D077017AFA}" type="presOf" srcId="{79134DEB-D78A-4922-B878-B8C0CE03A3A2}" destId="{3E7B3B2C-BAEE-49D3-A179-216D38BAE0F1}" srcOrd="0" destOrd="0" presId="urn:microsoft.com/office/officeart/2005/8/layout/cycle8"/>
    <dgm:cxn modelId="{ED4BFCDA-E17A-4C79-ACF7-CA0B25A693CE}" type="presOf" srcId="{45D2673F-7B48-4C78-9E1B-6D374A114B53}" destId="{6CEDE1E4-EEBD-4281-9DF8-98336FDA090F}" srcOrd="1" destOrd="0" presId="urn:microsoft.com/office/officeart/2005/8/layout/cycle8"/>
    <dgm:cxn modelId="{6E589CE2-8ED4-4CC6-B387-612A09CA1EDC}" type="presOf" srcId="{2A7B5A05-CD8B-4FEB-AB2E-3E43A7150A1F}" destId="{D69CB335-A0BD-4DDD-886F-C282860D1EF4}" srcOrd="1" destOrd="0" presId="urn:microsoft.com/office/officeart/2005/8/layout/cycle8"/>
    <dgm:cxn modelId="{882B5EF4-EE7C-42BC-92D4-D0FCAE49C499}" srcId="{79134DEB-D78A-4922-B878-B8C0CE03A3A2}" destId="{8A81E2E8-4CA5-4D1E-9CF3-307A314885DF}" srcOrd="0" destOrd="0" parTransId="{6C410FEC-5BB1-43B7-82E7-A1405E0FC742}" sibTransId="{1C516761-43EA-478F-BF47-B2A15B4CE8B2}"/>
    <dgm:cxn modelId="{88B85CF5-B2D2-4014-B6CE-5ACAD68A5503}" type="presOf" srcId="{45D2673F-7B48-4C78-9E1B-6D374A114B53}" destId="{35101F2A-A34D-48E4-B005-0A69D96296EE}" srcOrd="0" destOrd="0" presId="urn:microsoft.com/office/officeart/2005/8/layout/cycle8"/>
    <dgm:cxn modelId="{2D2A3B49-D054-465E-B378-0110F8C871DA}" type="presParOf" srcId="{3E7B3B2C-BAEE-49D3-A179-216D38BAE0F1}" destId="{14FD27C3-3B9C-4218-A58E-CD2C5D2E9D60}" srcOrd="0" destOrd="0" presId="urn:microsoft.com/office/officeart/2005/8/layout/cycle8"/>
    <dgm:cxn modelId="{548AAA21-6F3D-40DB-B124-C1DE43049AEE}" type="presParOf" srcId="{3E7B3B2C-BAEE-49D3-A179-216D38BAE0F1}" destId="{D040BD8D-FEB0-41CE-9FFF-B7466CEE262B}" srcOrd="1" destOrd="0" presId="urn:microsoft.com/office/officeart/2005/8/layout/cycle8"/>
    <dgm:cxn modelId="{1C2DA2C3-49C7-4D75-B72B-C79B5289DB1D}" type="presParOf" srcId="{3E7B3B2C-BAEE-49D3-A179-216D38BAE0F1}" destId="{2889E5B6-8066-464E-9620-620583E5BF5A}" srcOrd="2" destOrd="0" presId="urn:microsoft.com/office/officeart/2005/8/layout/cycle8"/>
    <dgm:cxn modelId="{58F8E5B8-1D8F-4A4E-9971-FC1F666764F1}" type="presParOf" srcId="{3E7B3B2C-BAEE-49D3-A179-216D38BAE0F1}" destId="{8D97B625-2AD8-4BA2-BDC4-82423DED1E25}" srcOrd="3" destOrd="0" presId="urn:microsoft.com/office/officeart/2005/8/layout/cycle8"/>
    <dgm:cxn modelId="{303549ED-6945-4D59-8E08-4241F3AAB5A0}" type="presParOf" srcId="{3E7B3B2C-BAEE-49D3-A179-216D38BAE0F1}" destId="{8CF72598-147A-488F-AD39-887A63243558}" srcOrd="4" destOrd="0" presId="urn:microsoft.com/office/officeart/2005/8/layout/cycle8"/>
    <dgm:cxn modelId="{37C28C7F-CF9F-4E97-A274-F120A0E28725}" type="presParOf" srcId="{3E7B3B2C-BAEE-49D3-A179-216D38BAE0F1}" destId="{E9F3E7C5-C4D8-4459-A740-0A39B7D5CB12}" srcOrd="5" destOrd="0" presId="urn:microsoft.com/office/officeart/2005/8/layout/cycle8"/>
    <dgm:cxn modelId="{2B45CB9A-DAFF-45FE-90BA-88236232BB8E}" type="presParOf" srcId="{3E7B3B2C-BAEE-49D3-A179-216D38BAE0F1}" destId="{EC87C52A-95E5-41BD-BB2A-635F54E6BEC9}" srcOrd="6" destOrd="0" presId="urn:microsoft.com/office/officeart/2005/8/layout/cycle8"/>
    <dgm:cxn modelId="{C31303D7-1DDC-45CB-B2DE-AB0E114404AC}" type="presParOf" srcId="{3E7B3B2C-BAEE-49D3-A179-216D38BAE0F1}" destId="{D69CB335-A0BD-4DDD-886F-C282860D1EF4}" srcOrd="7" destOrd="0" presId="urn:microsoft.com/office/officeart/2005/8/layout/cycle8"/>
    <dgm:cxn modelId="{E3929DCB-EE0D-4EE6-A154-3AC85C5C9828}" type="presParOf" srcId="{3E7B3B2C-BAEE-49D3-A179-216D38BAE0F1}" destId="{35101F2A-A34D-48E4-B005-0A69D96296EE}" srcOrd="8" destOrd="0" presId="urn:microsoft.com/office/officeart/2005/8/layout/cycle8"/>
    <dgm:cxn modelId="{85644AEF-80DF-4D7E-91BF-030F89C9EBCA}" type="presParOf" srcId="{3E7B3B2C-BAEE-49D3-A179-216D38BAE0F1}" destId="{486C0E4F-F0D9-4880-93BA-A8E97E6BDEAA}" srcOrd="9" destOrd="0" presId="urn:microsoft.com/office/officeart/2005/8/layout/cycle8"/>
    <dgm:cxn modelId="{B1461FA4-BE89-4D13-B30B-D04E9BF99C2E}" type="presParOf" srcId="{3E7B3B2C-BAEE-49D3-A179-216D38BAE0F1}" destId="{9781A2B8-FBAD-44EF-A184-B7FD334BBE77}" srcOrd="10" destOrd="0" presId="urn:microsoft.com/office/officeart/2005/8/layout/cycle8"/>
    <dgm:cxn modelId="{ABB79106-4DA0-4EB6-BCEC-0EF5247488E2}" type="presParOf" srcId="{3E7B3B2C-BAEE-49D3-A179-216D38BAE0F1}" destId="{6CEDE1E4-EEBD-4281-9DF8-98336FDA090F}" srcOrd="11" destOrd="0" presId="urn:microsoft.com/office/officeart/2005/8/layout/cycle8"/>
    <dgm:cxn modelId="{7603F163-6C63-4DAB-91BA-DDB93490EFF7}" type="presParOf" srcId="{3E7B3B2C-BAEE-49D3-A179-216D38BAE0F1}" destId="{F967ED2F-CD03-4361-9ABE-C2196B0A7783}" srcOrd="12" destOrd="0" presId="urn:microsoft.com/office/officeart/2005/8/layout/cycle8"/>
    <dgm:cxn modelId="{53E46C85-8920-4588-8611-42CEE0B11895}" type="presParOf" srcId="{3E7B3B2C-BAEE-49D3-A179-216D38BAE0F1}" destId="{F71058F8-1310-4A3E-B535-5679D2A38CE8}" srcOrd="13" destOrd="0" presId="urn:microsoft.com/office/officeart/2005/8/layout/cycle8"/>
    <dgm:cxn modelId="{88B6B074-89A1-45C3-81EC-8768F165DC85}" type="presParOf" srcId="{3E7B3B2C-BAEE-49D3-A179-216D38BAE0F1}" destId="{C4942264-545A-4BE3-830C-2FC103A38DF5}" srcOrd="14" destOrd="0" presId="urn:microsoft.com/office/officeart/2005/8/layout/cycle8"/>
    <dgm:cxn modelId="{83F5261A-0550-4A06-A675-A7263F63FDBD}" type="presParOf" srcId="{3E7B3B2C-BAEE-49D3-A179-216D38BAE0F1}" destId="{F61C6BF3-6357-445C-9902-2B226130102B}" srcOrd="15" destOrd="0" presId="urn:microsoft.com/office/officeart/2005/8/layout/cycle8"/>
    <dgm:cxn modelId="{63A520FB-0A9A-43CE-BE20-C72A06BB18EC}" type="presParOf" srcId="{3E7B3B2C-BAEE-49D3-A179-216D38BAE0F1}" destId="{6B1804EC-242E-473C-9FFF-4AFDC790367E}" srcOrd="16" destOrd="0" presId="urn:microsoft.com/office/officeart/2005/8/layout/cycle8"/>
    <dgm:cxn modelId="{A0681DAE-9C0E-46B5-A8D2-07AAD9C1FFCD}" type="presParOf" srcId="{3E7B3B2C-BAEE-49D3-A179-216D38BAE0F1}" destId="{05DAE36C-1D13-4BE2-9614-970FC24E08B0}" srcOrd="17" destOrd="0" presId="urn:microsoft.com/office/officeart/2005/8/layout/cycle8"/>
    <dgm:cxn modelId="{997CECAF-9EB9-43AB-BEFA-0D736E09770F}" type="presParOf" srcId="{3E7B3B2C-BAEE-49D3-A179-216D38BAE0F1}" destId="{868CD6FE-1B90-44E9-BDF0-4E5C1924DDD9}" srcOrd="18" destOrd="0" presId="urn:microsoft.com/office/officeart/2005/8/layout/cycle8"/>
    <dgm:cxn modelId="{17C39584-CB9A-42C7-90B6-8E2CB5F6DBE5}" type="presParOf" srcId="{3E7B3B2C-BAEE-49D3-A179-216D38BAE0F1}" destId="{A0B38B36-1154-4571-B172-EDD53444A655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D27C3-3B9C-4218-A58E-CD2C5D2E9D60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Forming</a:t>
          </a:r>
          <a:endParaRPr lang="de-AT" sz="3000" kern="1200" dirty="0"/>
        </a:p>
      </dsp:txBody>
      <dsp:txXfrm>
        <a:off x="4262746" y="1282480"/>
        <a:ext cx="1679786" cy="1246293"/>
      </dsp:txXfrm>
    </dsp:sp>
    <dsp:sp modelId="{8CF72598-147A-488F-AD39-887A63243558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Storming</a:t>
          </a:r>
          <a:endParaRPr lang="de-AT" sz="3000" kern="1200" dirty="0"/>
        </a:p>
      </dsp:txBody>
      <dsp:txXfrm>
        <a:off x="4262746" y="2853893"/>
        <a:ext cx="1679786" cy="1246293"/>
      </dsp:txXfrm>
    </dsp:sp>
    <dsp:sp modelId="{35101F2A-A34D-48E4-B005-0A69D96296EE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Norming</a:t>
          </a:r>
          <a:endParaRPr lang="de-AT" sz="3000" kern="1200" dirty="0"/>
        </a:p>
      </dsp:txBody>
      <dsp:txXfrm>
        <a:off x="2149466" y="2853893"/>
        <a:ext cx="1679786" cy="1246293"/>
      </dsp:txXfrm>
    </dsp:sp>
    <dsp:sp modelId="{F967ED2F-CD03-4361-9ABE-C2196B0A7783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Perfoming</a:t>
          </a:r>
          <a:endParaRPr lang="de-AT" sz="3000" kern="1200" dirty="0"/>
        </a:p>
      </dsp:txBody>
      <dsp:txXfrm>
        <a:off x="2149466" y="1282480"/>
        <a:ext cx="1679786" cy="1246293"/>
      </dsp:txXfrm>
    </dsp:sp>
    <dsp:sp modelId="{6B1804EC-242E-473C-9FFF-4AFDC790367E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E36C-1D13-4BE2-9614-970FC24E08B0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D6FE-1B90-44E9-BDF0-4E5C1924DDD9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38B36-1154-4571-B172-EDD53444A655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D27C3-3B9C-4218-A58E-CD2C5D2E9D60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Forming</a:t>
          </a:r>
          <a:endParaRPr lang="de-AT" sz="3000" kern="1200" dirty="0"/>
        </a:p>
      </dsp:txBody>
      <dsp:txXfrm>
        <a:off x="4262746" y="1282480"/>
        <a:ext cx="1679786" cy="1246293"/>
      </dsp:txXfrm>
    </dsp:sp>
    <dsp:sp modelId="{8CF72598-147A-488F-AD39-887A63243558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Storming</a:t>
          </a:r>
          <a:endParaRPr lang="de-AT" sz="3000" kern="1200" dirty="0"/>
        </a:p>
      </dsp:txBody>
      <dsp:txXfrm>
        <a:off x="4262746" y="2853893"/>
        <a:ext cx="1679786" cy="1246293"/>
      </dsp:txXfrm>
    </dsp:sp>
    <dsp:sp modelId="{35101F2A-A34D-48E4-B005-0A69D96296EE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Norming</a:t>
          </a:r>
          <a:endParaRPr lang="de-AT" sz="3000" kern="1200" dirty="0"/>
        </a:p>
      </dsp:txBody>
      <dsp:txXfrm>
        <a:off x="2149466" y="2853893"/>
        <a:ext cx="1679786" cy="1246293"/>
      </dsp:txXfrm>
    </dsp:sp>
    <dsp:sp modelId="{F967ED2F-CD03-4361-9ABE-C2196B0A7783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000" kern="1200" dirty="0" err="1"/>
            <a:t>Perfoming</a:t>
          </a:r>
          <a:endParaRPr lang="de-AT" sz="3000" kern="1200" dirty="0"/>
        </a:p>
      </dsp:txBody>
      <dsp:txXfrm>
        <a:off x="2149466" y="1282480"/>
        <a:ext cx="1679786" cy="1246293"/>
      </dsp:txXfrm>
    </dsp:sp>
    <dsp:sp modelId="{6B1804EC-242E-473C-9FFF-4AFDC790367E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AE36C-1D13-4BE2-9614-970FC24E08B0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D6FE-1B90-44E9-BDF0-4E5C1924DDD9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38B36-1154-4571-B172-EDD53444A655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3587F-6678-431D-9D38-9FB634F3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5033FA-86F2-454E-BB72-3CCC4E8F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5BF51-33A3-4BD3-9F46-B26FCE44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D5A9F5-571B-451D-AF9F-6F81AD96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AE3C8-85EE-4763-8418-C259B9EE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64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C2E7C-8A59-473A-86B8-BA51C805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538F3E-094A-4E51-8B90-B2CEAE4DA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E94B5-5864-4F90-A59B-861DF620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AE002-376F-4169-B475-8DEE77A8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B2D52-BBBD-444F-89C8-5F771B4C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81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2D92F2-257D-4009-A79E-D949B34F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1C08B2-EF8E-4E24-9E4F-B8AE183F4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6203E-48ED-42FF-9A54-DDE862B4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83AC5-F5A2-42C9-A8F2-EA58863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84859-CD73-4DF4-9ADE-89D5BB4F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71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58464-691A-42D3-AC6F-2812D7D6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FB8329-C610-46C8-AE62-A7CA68C9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53B09-597B-4B35-8251-0137AD1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F40754-DA6C-4E07-AEF0-773C8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88E3C-19AE-4E87-92FB-B1946944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2803D-F883-40C8-8013-743F746F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C1B94-4B3F-49C5-9D7F-1F956D60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BD6C8-680C-494D-824A-7EFCD210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88230C-A4A2-403A-B62C-D87357C0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D7C3B5-F0D8-40A9-9614-88D62EA9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444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FD00-ED0F-4144-B713-F50B6777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C8643-8EE4-404D-A3A6-DE2E1FDE6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A87620-3958-417B-B142-4A48F2A3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8E133-BA2F-4160-9040-C7C99E8A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925B7-3F8C-4ACF-82DB-81D6398E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D2418B-254B-49E4-A873-69F4A8F2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59755-2C04-4CB7-B8F9-9B6DB2A2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F7E08-4B19-46A8-BA7F-11C8C145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2D098A-6551-45F2-ABF6-E26B358B2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31777-44F4-47F7-BEFE-DEFA666F5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FF742-572B-4F57-8D49-072B2F779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704F91B-1208-4C42-A228-19654E73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9491C9-377C-474C-9D26-D9ECE0E4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E51CCD-27AA-469B-8CC7-E9C54748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8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227726-9104-48A5-8D02-E7261829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4EFC3-0B54-42A1-ACD2-02B0081E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93963A-E1A5-4B31-BD76-002A5300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87824-DEF4-498E-90D7-119B501F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054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CC8E71-A52D-4EA3-BD6C-BB45D2EC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CB0C15-ABBE-4ECE-A2C4-0A5D3CF4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8589C9-D317-401B-9129-A334C014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493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685B3-AA98-4DAB-8416-4259A874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47F62-F37A-4617-B5F6-4CEA5E4C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B0D611-F071-4A07-BC7D-94C588B8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FF965-3578-4F56-908D-7BF87DC2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F45C6E-BA60-459C-8DA1-F01EF42A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527BA7-F300-467E-BD78-EE8734B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38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85DA1-B846-466F-AB8E-37778FF4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C2DEED-F830-4B0E-BBCA-5986EBE6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79C42E-AB12-451E-B15F-FC65470EE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053503-679F-4A58-9BB9-77C29C8B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7810DC-DADF-44FB-91D4-84EF035C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79E70-8D52-47E2-8319-7F588C4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301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6D4DE0-09E1-460E-87B3-8A2DB32F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0863B8-2B0A-40A0-98B3-BBEDA341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56457-3D3D-4145-A776-0B4BC4B4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9AAA-CD02-4224-8E9C-079F20EB8497}" type="datetimeFigureOut">
              <a:rPr lang="de-AT" smtClean="0"/>
              <a:t>12.11.2020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DEBF6F-3CA4-42FE-A7BF-DD462C0F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90F399-821C-4541-B74F-3711DE18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F06F-6B66-40A6-ABC9-0ED067EF9BB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37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.tl/t-WmW7EiQr6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70748-613A-4833-9572-D89217456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Teambuilding nach </a:t>
            </a:r>
            <a:r>
              <a:rPr lang="de-AT" dirty="0" err="1"/>
              <a:t>Tuckman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88C59-50B5-476A-9E00-6B46B49E2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102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418E31A0-5483-4E9A-BC97-0AA228B4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85"/>
            <a:ext cx="10515600" cy="1325563"/>
          </a:xfrm>
        </p:spPr>
        <p:txBody>
          <a:bodyPr/>
          <a:lstStyle/>
          <a:p>
            <a:r>
              <a:rPr lang="de-AT" dirty="0"/>
              <a:t>4 Teamphasen</a:t>
            </a:r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DC786C4D-6B2A-41D9-81BD-D62482FA8808}"/>
              </a:ext>
            </a:extLst>
          </p:cNvPr>
          <p:cNvGraphicFramePr/>
          <p:nvPr/>
        </p:nvGraphicFramePr>
        <p:xfrm>
          <a:off x="2032000" y="9827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47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EAB80-BBC1-4403-88A8-07DF6C5A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EFF9A-3163-4146-9873-0D072CEA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&lt;WeTransfer-Link&gt;</a:t>
            </a:r>
          </a:p>
        </p:txBody>
      </p:sp>
    </p:spTree>
    <p:extLst>
      <p:ext uri="{BB962C8B-B14F-4D97-AF65-F5344CB8AC3E}">
        <p14:creationId xmlns:p14="http://schemas.microsoft.com/office/powerpoint/2010/main" val="1584518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D44A-D6C2-4724-83D4-BD2747FE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29AAC-E324-4EFA-894E-E7F2850B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237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3F2AA-5C14-4649-806E-6F698BCD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D4F33-8DCE-480F-8335-2F14DA9D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Teambuilding im Expresstempo:</a:t>
            </a:r>
          </a:p>
          <a:p>
            <a:endParaRPr lang="de-AT" dirty="0"/>
          </a:p>
          <a:p>
            <a:r>
              <a:rPr lang="de-AT" dirty="0"/>
              <a:t>-&gt; Keep Talking and Nobody </a:t>
            </a:r>
            <a:r>
              <a:rPr lang="de-AT" dirty="0" err="1"/>
              <a:t>Explodes</a:t>
            </a:r>
            <a:endParaRPr lang="de-AT" dirty="0"/>
          </a:p>
          <a:p>
            <a:r>
              <a:rPr lang="de-AT" dirty="0">
                <a:hlinkClick r:id="rId2"/>
              </a:rPr>
              <a:t>https://we.tl/t-WmW7EiQr6W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465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50FF0-3A11-404A-BA27-ECA7C91F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17366-6B75-4990-96FD-B6B3E77E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342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20347-A688-412B-8D5C-4D281CAC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C30FF-5F99-4669-89B2-BF23B8AE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Gruppe von Menschen </a:t>
            </a:r>
          </a:p>
          <a:p>
            <a:r>
              <a:rPr lang="de-AT" dirty="0"/>
              <a:t>Gemeinsames Ziel</a:t>
            </a:r>
          </a:p>
          <a:p>
            <a:r>
              <a:rPr lang="de-AT" dirty="0"/>
              <a:t>Zeitlimit</a:t>
            </a:r>
          </a:p>
          <a:p>
            <a:r>
              <a:rPr lang="de-AT" dirty="0"/>
              <a:t>Interaktion 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95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9BF72-F3BC-446F-8F83-F13D691E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Hindernisse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28C9B-DF86-4411-9790-06AAB550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Eigene Wahrnehmung &amp; Meinung </a:t>
            </a:r>
            <a:r>
              <a:rPr lang="de-AT" dirty="0" err="1"/>
              <a:t>vs</a:t>
            </a:r>
            <a:r>
              <a:rPr lang="de-AT" dirty="0"/>
              <a:t> vorherrschende Meinung</a:t>
            </a:r>
          </a:p>
          <a:p>
            <a:r>
              <a:rPr lang="de-AT" dirty="0"/>
              <a:t>Polarisierung </a:t>
            </a:r>
          </a:p>
          <a:p>
            <a:r>
              <a:rPr lang="de-AT" dirty="0"/>
              <a:t>Universelles Wissen wird zurückgehalten</a:t>
            </a:r>
          </a:p>
          <a:p>
            <a:r>
              <a:rPr lang="de-AT" dirty="0"/>
              <a:t>Soziale Normen</a:t>
            </a:r>
          </a:p>
          <a:p>
            <a:r>
              <a:rPr lang="de-AT" dirty="0"/>
              <a:t>Bei Unsicherheit: Anpassung statt kritisches Hinterfragen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296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>
            <a:extLst>
              <a:ext uri="{FF2B5EF4-FFF2-40B4-BE49-F238E27FC236}">
                <a16:creationId xmlns:a16="http://schemas.microsoft.com/office/drawing/2014/main" id="{418E31A0-5483-4E9A-BC97-0AA228B4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85"/>
            <a:ext cx="10515600" cy="1325563"/>
          </a:xfrm>
        </p:spPr>
        <p:txBody>
          <a:bodyPr/>
          <a:lstStyle/>
          <a:p>
            <a:r>
              <a:rPr lang="de-AT" dirty="0"/>
              <a:t>4 Teamphasen</a:t>
            </a:r>
          </a:p>
        </p:txBody>
      </p:sp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DC786C4D-6B2A-41D9-81BD-D62482FA8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489446"/>
              </p:ext>
            </p:extLst>
          </p:nvPr>
        </p:nvGraphicFramePr>
        <p:xfrm>
          <a:off x="2032000" y="9827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8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8559B4E-7701-467E-A782-C43A882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AT" dirty="0"/>
              <a:t>Gruppe gerade geformt</a:t>
            </a:r>
          </a:p>
          <a:p>
            <a:r>
              <a:rPr lang="de-AT" dirty="0"/>
              <a:t>Höflich</a:t>
            </a:r>
          </a:p>
          <a:p>
            <a:r>
              <a:rPr lang="de-AT" dirty="0"/>
              <a:t>Persönliche Agenda versteckt</a:t>
            </a:r>
          </a:p>
          <a:p>
            <a:r>
              <a:rPr lang="de-AT" dirty="0"/>
              <a:t>Keine/verwirrende individuelle Rollen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0EC7AB8-B74B-453F-AA27-EB476DDB5A6A}"/>
              </a:ext>
            </a:extLst>
          </p:cNvPr>
          <p:cNvGrpSpPr/>
          <p:nvPr/>
        </p:nvGrpSpPr>
        <p:grpSpPr>
          <a:xfrm>
            <a:off x="6429079" y="833437"/>
            <a:ext cx="5115221" cy="5115221"/>
            <a:chOff x="6238579" y="681037"/>
            <a:chExt cx="5115221" cy="5115221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ADCC0CAC-9634-40D2-9AF8-3CBDC84FAEF6}"/>
                </a:ext>
              </a:extLst>
            </p:cNvPr>
            <p:cNvGrpSpPr/>
            <p:nvPr/>
          </p:nvGrpSpPr>
          <p:grpSpPr>
            <a:xfrm>
              <a:off x="6520350" y="962808"/>
              <a:ext cx="4551680" cy="4551680"/>
              <a:chOff x="1846563" y="339090"/>
              <a:chExt cx="4551680" cy="4551680"/>
            </a:xfrm>
          </p:grpSpPr>
          <p:sp>
            <p:nvSpPr>
              <p:cNvPr id="27" name="Teilkreis 26">
                <a:extLst>
                  <a:ext uri="{FF2B5EF4-FFF2-40B4-BE49-F238E27FC236}">
                    <a16:creationId xmlns:a16="http://schemas.microsoft.com/office/drawing/2014/main" id="{E5C1D9C3-647D-48DB-B4E4-B68AFCB8D767}"/>
                  </a:ext>
                </a:extLst>
              </p:cNvPr>
              <p:cNvSpPr/>
              <p:nvPr/>
            </p:nvSpPr>
            <p:spPr>
              <a:xfrm>
                <a:off x="1846563" y="339090"/>
                <a:ext cx="4551680" cy="4551680"/>
              </a:xfrm>
              <a:prstGeom prst="pie">
                <a:avLst>
                  <a:gd name="adj1" fmla="val 16200000"/>
                  <a:gd name="adj2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8" name="Teilkreis 4">
                <a:extLst>
                  <a:ext uri="{FF2B5EF4-FFF2-40B4-BE49-F238E27FC236}">
                    <a16:creationId xmlns:a16="http://schemas.microsoft.com/office/drawing/2014/main" id="{8BE0FFDB-851E-4261-BC15-50B66B127009}"/>
                  </a:ext>
                </a:extLst>
              </p:cNvPr>
              <p:cNvSpPr txBox="1"/>
              <p:nvPr/>
            </p:nvSpPr>
            <p:spPr>
              <a:xfrm>
                <a:off x="4262746" y="1282480"/>
                <a:ext cx="1679786" cy="12462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AT" sz="3000" kern="1200" dirty="0" err="1"/>
                  <a:t>Forming</a:t>
                </a:r>
                <a:endParaRPr lang="de-AT" sz="3000" kern="1200" dirty="0"/>
              </a:p>
            </p:txBody>
          </p:sp>
        </p:grpSp>
        <p:sp>
          <p:nvSpPr>
            <p:cNvPr id="26" name="Pfeil: gebogen 25">
              <a:extLst>
                <a:ext uri="{FF2B5EF4-FFF2-40B4-BE49-F238E27FC236}">
                  <a16:creationId xmlns:a16="http://schemas.microsoft.com/office/drawing/2014/main" id="{326CE3B2-5392-4D72-A57A-54E6E38F145E}"/>
                </a:ext>
              </a:extLst>
            </p:cNvPr>
            <p:cNvSpPr/>
            <p:nvPr/>
          </p:nvSpPr>
          <p:spPr>
            <a:xfrm>
              <a:off x="6238579" y="681037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21272472"/>
                <a:gd name="adj4" fmla="val 16200000"/>
                <a:gd name="adj5" fmla="val 593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9" name="Titel 1">
            <a:extLst>
              <a:ext uri="{FF2B5EF4-FFF2-40B4-BE49-F238E27FC236}">
                <a16:creationId xmlns:a16="http://schemas.microsoft.com/office/drawing/2014/main" id="{770823AD-28C8-468B-8C19-1AE97E35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Forming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5238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D1877-27B2-4B8B-88E5-81A16C17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Storming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E3B49-C60D-44BA-8F47-307442B8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AT" dirty="0"/>
          </a:p>
          <a:p>
            <a:endParaRPr lang="de-AT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60B509F-D342-4BA2-A589-322C0ADF74E2}"/>
              </a:ext>
            </a:extLst>
          </p:cNvPr>
          <p:cNvGrpSpPr/>
          <p:nvPr/>
        </p:nvGrpSpPr>
        <p:grpSpPr>
          <a:xfrm>
            <a:off x="6429079" y="-1529705"/>
            <a:ext cx="5115221" cy="5115221"/>
            <a:chOff x="3538389" y="871389"/>
            <a:chExt cx="5115221" cy="51152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9240B8CA-7B7D-477B-8760-53948ADD740D}"/>
                </a:ext>
              </a:extLst>
            </p:cNvPr>
            <p:cNvGrpSpPr/>
            <p:nvPr/>
          </p:nvGrpSpPr>
          <p:grpSpPr>
            <a:xfrm>
              <a:off x="3820160" y="1153160"/>
              <a:ext cx="4551680" cy="4551680"/>
              <a:chOff x="1846563" y="491896"/>
              <a:chExt cx="4551680" cy="4551680"/>
            </a:xfrm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E43093B1-3C12-482F-A299-58B605B00B92}"/>
                  </a:ext>
                </a:extLst>
              </p:cNvPr>
              <p:cNvSpPr/>
              <p:nvPr/>
            </p:nvSpPr>
            <p:spPr>
              <a:xfrm>
                <a:off x="1846563" y="491896"/>
                <a:ext cx="4551680" cy="4551680"/>
              </a:xfrm>
              <a:prstGeom prst="pie">
                <a:avLst>
                  <a:gd name="adj1" fmla="val 0"/>
                  <a:gd name="adj2" fmla="val 540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Teilkreis 4">
                <a:extLst>
                  <a:ext uri="{FF2B5EF4-FFF2-40B4-BE49-F238E27FC236}">
                    <a16:creationId xmlns:a16="http://schemas.microsoft.com/office/drawing/2014/main" id="{043AF243-99E5-49C2-8099-9E008CCCA8D5}"/>
                  </a:ext>
                </a:extLst>
              </p:cNvPr>
              <p:cNvSpPr txBox="1"/>
              <p:nvPr/>
            </p:nvSpPr>
            <p:spPr>
              <a:xfrm>
                <a:off x="4262746" y="2853893"/>
                <a:ext cx="1679786" cy="12462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AT" sz="3000" kern="1200" dirty="0" err="1"/>
                  <a:t>Storming</a:t>
                </a:r>
                <a:endParaRPr lang="de-AT" sz="3000" kern="1200" dirty="0"/>
              </a:p>
            </p:txBody>
          </p:sp>
        </p:grpSp>
        <p:sp>
          <p:nvSpPr>
            <p:cNvPr id="5" name="Pfeil: gebogen 4">
              <a:extLst>
                <a:ext uri="{FF2B5EF4-FFF2-40B4-BE49-F238E27FC236}">
                  <a16:creationId xmlns:a16="http://schemas.microsoft.com/office/drawing/2014/main" id="{BF85EDAF-BC03-4F7E-A699-6EF742E0B0CD}"/>
                </a:ext>
              </a:extLst>
            </p:cNvPr>
            <p:cNvSpPr/>
            <p:nvPr/>
          </p:nvSpPr>
          <p:spPr>
            <a:xfrm>
              <a:off x="3538389" y="8713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5072472"/>
                <a:gd name="adj4" fmla="val 0"/>
                <a:gd name="adj5" fmla="val 593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FA2BE96-5823-4141-9176-C3B65CB3642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Grenzen werden ausgetestet</a:t>
            </a:r>
          </a:p>
          <a:p>
            <a:r>
              <a:rPr lang="de-AT" dirty="0"/>
              <a:t>Persönliche Agenda erscheint</a:t>
            </a:r>
          </a:p>
          <a:p>
            <a:r>
              <a:rPr lang="de-AT" dirty="0"/>
              <a:t>Konflikte/Meinungsverschiedenheiten</a:t>
            </a:r>
          </a:p>
          <a:p>
            <a:r>
              <a:rPr lang="de-AT" dirty="0"/>
              <a:t>Führungsprobleme</a:t>
            </a:r>
          </a:p>
        </p:txBody>
      </p:sp>
    </p:spTree>
    <p:extLst>
      <p:ext uri="{BB962C8B-B14F-4D97-AF65-F5344CB8AC3E}">
        <p14:creationId xmlns:p14="http://schemas.microsoft.com/office/powerpoint/2010/main" val="304448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A1E8-2E70-4B0A-B2FC-24624371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Norming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2B6DEE-A3E6-44FD-A31D-89F4C0D6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Wege gefunden, zusammenzuarbeiten</a:t>
            </a:r>
          </a:p>
          <a:p>
            <a:r>
              <a:rPr lang="de-AT" dirty="0"/>
              <a:t>Führungsprobleme gelöst</a:t>
            </a:r>
          </a:p>
          <a:p>
            <a:r>
              <a:rPr lang="de-AT" dirty="0"/>
              <a:t>Verhaltensregeln festgelegt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4814B88-562A-43E8-B7E4-9936FEACAF99}"/>
              </a:ext>
            </a:extLst>
          </p:cNvPr>
          <p:cNvGrpSpPr/>
          <p:nvPr/>
        </p:nvGrpSpPr>
        <p:grpSpPr>
          <a:xfrm>
            <a:off x="8796189" y="-1529705"/>
            <a:ext cx="5115221" cy="5115221"/>
            <a:chOff x="3538389" y="871389"/>
            <a:chExt cx="5115221" cy="51152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06793F0-D499-4258-99BF-77B237C2B4E8}"/>
                </a:ext>
              </a:extLst>
            </p:cNvPr>
            <p:cNvGrpSpPr/>
            <p:nvPr/>
          </p:nvGrpSpPr>
          <p:grpSpPr>
            <a:xfrm>
              <a:off x="3820160" y="1153160"/>
              <a:ext cx="4551680" cy="4551680"/>
              <a:chOff x="1693756" y="491896"/>
              <a:chExt cx="4551680" cy="4551680"/>
            </a:xfrm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D9FCC8E6-DCB8-4F02-A322-C46972865C21}"/>
                  </a:ext>
                </a:extLst>
              </p:cNvPr>
              <p:cNvSpPr/>
              <p:nvPr/>
            </p:nvSpPr>
            <p:spPr>
              <a:xfrm>
                <a:off x="1693756" y="491896"/>
                <a:ext cx="4551680" cy="4551680"/>
              </a:xfrm>
              <a:prstGeom prst="pie">
                <a:avLst>
                  <a:gd name="adj1" fmla="val 5400000"/>
                  <a:gd name="adj2" fmla="val 1080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Teilkreis 4">
                <a:extLst>
                  <a:ext uri="{FF2B5EF4-FFF2-40B4-BE49-F238E27FC236}">
                    <a16:creationId xmlns:a16="http://schemas.microsoft.com/office/drawing/2014/main" id="{98F45771-FA4A-4FB0-AB81-51A33562E412}"/>
                  </a:ext>
                </a:extLst>
              </p:cNvPr>
              <p:cNvSpPr txBox="1"/>
              <p:nvPr/>
            </p:nvSpPr>
            <p:spPr>
              <a:xfrm>
                <a:off x="2149466" y="2853893"/>
                <a:ext cx="1679786" cy="12462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AT" sz="3000" kern="1200" dirty="0" err="1"/>
                  <a:t>Norming</a:t>
                </a:r>
                <a:endParaRPr lang="de-AT" sz="3000" kern="1200" dirty="0"/>
              </a:p>
            </p:txBody>
          </p:sp>
        </p:grpSp>
        <p:sp>
          <p:nvSpPr>
            <p:cNvPr id="5" name="Pfeil: gebogen 4">
              <a:extLst>
                <a:ext uri="{FF2B5EF4-FFF2-40B4-BE49-F238E27FC236}">
                  <a16:creationId xmlns:a16="http://schemas.microsoft.com/office/drawing/2014/main" id="{6C192F7D-42DC-4153-80CA-68F0E28DE5D2}"/>
                </a:ext>
              </a:extLst>
            </p:cNvPr>
            <p:cNvSpPr/>
            <p:nvPr/>
          </p:nvSpPr>
          <p:spPr>
            <a:xfrm>
              <a:off x="3538389" y="8713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0472472"/>
                <a:gd name="adj4" fmla="val 5400000"/>
                <a:gd name="adj5" fmla="val 593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01242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77570-A2F6-46D3-BBAB-3716080A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Performing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9FDB6F-10A1-4389-988E-EBC15F6F6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Gruppe = Hoch effizientes Team</a:t>
            </a:r>
          </a:p>
          <a:p>
            <a:r>
              <a:rPr lang="de-AT" dirty="0"/>
              <a:t>Verfügbar wenn: Vorherige Schritte zuerst</a:t>
            </a:r>
          </a:p>
          <a:p>
            <a:r>
              <a:rPr lang="de-AT" dirty="0"/>
              <a:t>Gruppen können zu vorherigen Schritten fallen</a:t>
            </a:r>
          </a:p>
          <a:p>
            <a:pPr lvl="1"/>
            <a:r>
              <a:rPr lang="de-AT" dirty="0"/>
              <a:t>Neues Teammitglied</a:t>
            </a:r>
          </a:p>
          <a:p>
            <a:pPr lvl="1"/>
            <a:r>
              <a:rPr lang="de-AT" dirty="0"/>
              <a:t>Teammitglied verlässt Gruppe</a:t>
            </a:r>
          </a:p>
          <a:p>
            <a:pPr lvl="1"/>
            <a:r>
              <a:rPr lang="de-AT" dirty="0"/>
              <a:t>…</a:t>
            </a:r>
          </a:p>
          <a:p>
            <a:pPr lvl="1"/>
            <a:endParaRPr lang="de-AT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18E08EE-BACA-4284-B2CE-D7EE3D2FDCDF}"/>
              </a:ext>
            </a:extLst>
          </p:cNvPr>
          <p:cNvGrpSpPr/>
          <p:nvPr/>
        </p:nvGrpSpPr>
        <p:grpSpPr>
          <a:xfrm>
            <a:off x="8796189" y="365125"/>
            <a:ext cx="5115221" cy="5115221"/>
            <a:chOff x="3538389" y="871389"/>
            <a:chExt cx="5115221" cy="5115221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423565A7-8394-4C21-A84A-F4A94A05027C}"/>
                </a:ext>
              </a:extLst>
            </p:cNvPr>
            <p:cNvGrpSpPr/>
            <p:nvPr/>
          </p:nvGrpSpPr>
          <p:grpSpPr>
            <a:xfrm>
              <a:off x="3820160" y="1153160"/>
              <a:ext cx="4551680" cy="4551680"/>
              <a:chOff x="1693756" y="339090"/>
              <a:chExt cx="4551680" cy="4551680"/>
            </a:xfrm>
          </p:grpSpPr>
          <p:sp>
            <p:nvSpPr>
              <p:cNvPr id="6" name="Teilkreis 5">
                <a:extLst>
                  <a:ext uri="{FF2B5EF4-FFF2-40B4-BE49-F238E27FC236}">
                    <a16:creationId xmlns:a16="http://schemas.microsoft.com/office/drawing/2014/main" id="{D17B6BAF-10B4-4C94-B9C3-542606599FE2}"/>
                  </a:ext>
                </a:extLst>
              </p:cNvPr>
              <p:cNvSpPr/>
              <p:nvPr/>
            </p:nvSpPr>
            <p:spPr>
              <a:xfrm>
                <a:off x="1693756" y="339090"/>
                <a:ext cx="4551680" cy="455168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Teilkreis 4">
                <a:extLst>
                  <a:ext uri="{FF2B5EF4-FFF2-40B4-BE49-F238E27FC236}">
                    <a16:creationId xmlns:a16="http://schemas.microsoft.com/office/drawing/2014/main" id="{A65B392B-C8F9-4330-B7DB-575AA8AE51CE}"/>
                  </a:ext>
                </a:extLst>
              </p:cNvPr>
              <p:cNvSpPr txBox="1"/>
              <p:nvPr/>
            </p:nvSpPr>
            <p:spPr>
              <a:xfrm>
                <a:off x="2149466" y="1282480"/>
                <a:ext cx="1679786" cy="12462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de-AT" sz="3000" kern="1200" dirty="0" err="1"/>
                  <a:t>Perfoming</a:t>
                </a:r>
                <a:endParaRPr lang="de-AT" sz="3000" kern="1200" dirty="0"/>
              </a:p>
            </p:txBody>
          </p:sp>
        </p:grpSp>
        <p:sp>
          <p:nvSpPr>
            <p:cNvPr id="5" name="Pfeil: gebogen 4">
              <a:extLst>
                <a:ext uri="{FF2B5EF4-FFF2-40B4-BE49-F238E27FC236}">
                  <a16:creationId xmlns:a16="http://schemas.microsoft.com/office/drawing/2014/main" id="{0866FC57-0016-4FDB-B206-B9EDD9D001C4}"/>
                </a:ext>
              </a:extLst>
            </p:cNvPr>
            <p:cNvSpPr/>
            <p:nvPr/>
          </p:nvSpPr>
          <p:spPr>
            <a:xfrm>
              <a:off x="3538389" y="871389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2472"/>
                <a:gd name="adj4" fmla="val 10800000"/>
                <a:gd name="adj5" fmla="val 593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00004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2B3CA-5008-4098-86AA-CECB70D6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Hinweis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244BC-F455-438C-A440-3112D2AD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Norming</a:t>
            </a:r>
            <a:r>
              <a:rPr lang="de-AT" dirty="0"/>
              <a:t> Phase &amp; Performing Phase</a:t>
            </a:r>
          </a:p>
          <a:p>
            <a:r>
              <a:rPr lang="de-AT" dirty="0"/>
              <a:t>Performing Phase</a:t>
            </a:r>
          </a:p>
          <a:p>
            <a:r>
              <a:rPr lang="de-AT" dirty="0" err="1"/>
              <a:t>Adjourning</a:t>
            </a:r>
            <a:r>
              <a:rPr lang="de-AT" dirty="0"/>
              <a:t> Phase: Teams lösen sich und von Aufgabe auf</a:t>
            </a:r>
          </a:p>
          <a:p>
            <a:r>
              <a:rPr lang="de-AT" dirty="0"/>
              <a:t>Externe Faktoren</a:t>
            </a:r>
          </a:p>
          <a:p>
            <a:r>
              <a:rPr lang="de-AT" dirty="0" err="1"/>
              <a:t>Diagonstik</a:t>
            </a:r>
            <a:r>
              <a:rPr lang="de-AT" dirty="0"/>
              <a:t>: Tools für die Identifizierung von Problemen</a:t>
            </a:r>
          </a:p>
          <a:p>
            <a:pPr lvl="1"/>
            <a:r>
              <a:rPr lang="de-AT" dirty="0"/>
              <a:t>Intervention: </a:t>
            </a:r>
            <a:r>
              <a:rPr lang="de-AT"/>
              <a:t>gemeinschaftliche Aktivitäten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6649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63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Teambuilding nach Tuckman</vt:lpstr>
      <vt:lpstr>Team</vt:lpstr>
      <vt:lpstr>Hindernisse</vt:lpstr>
      <vt:lpstr>4 Teamphasen</vt:lpstr>
      <vt:lpstr>Forming</vt:lpstr>
      <vt:lpstr>Storming</vt:lpstr>
      <vt:lpstr>Norming</vt:lpstr>
      <vt:lpstr>Performing</vt:lpstr>
      <vt:lpstr>Hinweis</vt:lpstr>
      <vt:lpstr>4 Teamphasen</vt:lpstr>
      <vt:lpstr>Übung 1</vt:lpstr>
      <vt:lpstr>Result</vt:lpstr>
      <vt:lpstr>Übung 2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Teambuilding nach Tuckman</dc:title>
  <dc:creator>Aleksandar Jevtic</dc:creator>
  <cp:lastModifiedBy>Aleksandar Jevtic</cp:lastModifiedBy>
  <cp:revision>13</cp:revision>
  <dcterms:created xsi:type="dcterms:W3CDTF">2020-11-07T12:44:25Z</dcterms:created>
  <dcterms:modified xsi:type="dcterms:W3CDTF">2020-11-12T03:01:23Z</dcterms:modified>
</cp:coreProperties>
</file>