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1852-AAB5-440B-BA89-AB1EEBC10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86EA7A-12DE-4CF8-A3B6-CC07F3E4F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3A08C-6C0A-41E7-8490-B6C85D46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D41E-9329-4DD4-82B1-3C6C8C63A74D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27A32-55D6-4890-A50C-4B447CA9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E70E6-7E6B-4300-BD9C-E71BC598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7BF-9660-4804-AD7B-C7D65BB87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16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AFFFA-6810-4D03-8908-8992C7BA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F7A4AA-842F-4466-815F-2720A513B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8B0786-1534-46D9-BD9B-105AB1D4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D41E-9329-4DD4-82B1-3C6C8C63A74D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09F07-7460-4D10-8DA0-FFB37C12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A2873E-ADD0-4FFE-B2E6-EC74C56A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7BF-9660-4804-AD7B-C7D65BB87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6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14C787-BBA5-483C-B6AB-1A9443847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6DDF7C-E674-4085-B038-A5086F7E4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440CF1-E931-447D-A729-E6B91F70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D41E-9329-4DD4-82B1-3C6C8C63A74D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A235F5-2DC9-4E41-8DD4-02C55AC9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65B2DC-D8B9-4CFC-BDF7-E2B5ACD2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7BF-9660-4804-AD7B-C7D65BB87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40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DF081-3B66-4963-AADD-3B268F0F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B3AC5E-B482-49C4-A7E2-4A1D4803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42AC34-899E-49F2-A93F-936D29C4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D41E-9329-4DD4-82B1-3C6C8C63A74D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07FA1C-DF1A-4C24-ADD3-FBC98844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76F336-4959-4FF0-9ADA-27C46522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7BF-9660-4804-AD7B-C7D65BB87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90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19AB9-12FB-4735-8DD1-667AD044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5746D-CA19-4CB7-A0D2-F8A8B79D1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A99679-3A33-4A04-9EC8-5ECB3617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D41E-9329-4DD4-82B1-3C6C8C63A74D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B557F7-364A-4557-B197-18F49581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0E5CFE-A2E9-4EA7-9A21-3C35ED6A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7BF-9660-4804-AD7B-C7D65BB87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33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B9395-C638-4642-8E6A-05476384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E02B90-78E4-4B4F-8B7C-21BE6238E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3146AA-6B1B-45E2-A0CF-F52FC3CAE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3427B6-3F42-4E7E-884C-34FF7D2B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D41E-9329-4DD4-82B1-3C6C8C63A74D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7F4E59-1303-4670-A317-F762E7C7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AA063-ADEB-4180-9CC3-163E6336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7BF-9660-4804-AD7B-C7D65BB87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39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EB1CE-23B7-4872-A06E-04BE5D89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93C96A-509D-4AF0-A35C-B8A091435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48586C-EE92-4B0E-9DA0-05B07A789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59A465-3646-4AA8-8364-766BAF429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9511D9-D032-4661-9C4F-C26F1C36F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E28ED5-6A23-49D3-B0C6-0886B29E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D41E-9329-4DD4-82B1-3C6C8C63A74D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56AB19-95BD-43C0-8F43-D52F9762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7F09EC-7DF4-4444-B5F9-508DBED5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7BF-9660-4804-AD7B-C7D65BB87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1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52292-5360-42E6-ADA7-2BAB9FBF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4CF6BC-5781-4575-B8B1-44DAEC8A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D41E-9329-4DD4-82B1-3C6C8C63A74D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ABEB4C-305A-4F0C-ABD7-BA044B2F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2E04BD-E068-4902-8C92-A864CA9E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7BF-9660-4804-AD7B-C7D65BB87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1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A2D2D8-4DBD-44DA-80D8-4052E7EF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D41E-9329-4DD4-82B1-3C6C8C63A74D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149644-C1F8-4245-9F0F-FC7CB23B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D1D19F-60F5-4CCD-B5C6-6410B13F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7BF-9660-4804-AD7B-C7D65BB87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45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BE5AD-6916-451B-A168-E53A29CA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0AF741-CF0B-47DB-A335-47896A9D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D4EF76-5BCD-4731-8602-15E98269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E26265-25B8-4916-8A5A-B7411924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D41E-9329-4DD4-82B1-3C6C8C63A74D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DD8EB1-703B-4356-9164-E153642F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4239B0-5305-4BA0-B96F-F1316BDA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7BF-9660-4804-AD7B-C7D65BB87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13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1FC9B-1CAD-45D6-B514-5D783D50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A970BF-D4C2-4B06-AF94-04BC2F33E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244F5C-72E7-4002-A4D3-B37C11F1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8FEF73-0A1D-4917-9509-178CF255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D41E-9329-4DD4-82B1-3C6C8C63A74D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E6C6BA-A241-4D35-AF92-C34AEA30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216920-F11E-4DE1-A111-6C5FDF2A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7BF-9660-4804-AD7B-C7D65BB87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8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3C6D7-A05A-49BD-BA52-7D424154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ECEDA-BE48-42DC-A1A6-39D5EC006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5261A-B851-411B-920E-4E8F5FEC4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7D41E-9329-4DD4-82B1-3C6C8C63A74D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B59039-4EA1-4E9C-AA62-381F8ADB4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D33826-545C-486D-B63C-76046EF4A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97BF-9660-4804-AD7B-C7D65BB87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33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corgiredirector?site=https%3A%2F%2Falekskolychev.github.io%2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70CBC-F915-400C-8EED-77248434C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2253996"/>
            <a:ext cx="4191000" cy="868680"/>
          </a:xfrm>
        </p:spPr>
        <p:txBody>
          <a:bodyPr>
            <a:normAutofit fontScale="90000"/>
          </a:bodyPr>
          <a:lstStyle/>
          <a:p>
            <a:r>
              <a:rPr lang="en-US" dirty="0"/>
              <a:t>DZ_Seminar3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837F37-FC8D-45CF-B38C-94FB29323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9100" y="3735324"/>
            <a:ext cx="3733800" cy="374904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https://alekskolychev.github.io/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40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Эксперимент1">
            <a:extLst>
              <a:ext uri="{FF2B5EF4-FFF2-40B4-BE49-F238E27FC236}">
                <a16:creationId xmlns:a16="http://schemas.microsoft.com/office/drawing/2014/main" id="{168F9CDD-3033-49D3-9A82-221CE6785F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8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Эксперимент2">
            <a:extLst>
              <a:ext uri="{FF2B5EF4-FFF2-40B4-BE49-F238E27FC236}">
                <a16:creationId xmlns:a16="http://schemas.microsoft.com/office/drawing/2014/main" id="{5438A76B-3008-4303-BA77-4D59C75D4D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6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0">
            <a:extLst>
              <a:ext uri="{FF2B5EF4-FFF2-40B4-BE49-F238E27FC236}">
                <a16:creationId xmlns:a16="http://schemas.microsoft.com/office/drawing/2014/main" id="{4582FF01-4EDB-4608-B03D-670EAC77BE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5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1">
            <a:extLst>
              <a:ext uri="{FF2B5EF4-FFF2-40B4-BE49-F238E27FC236}">
                <a16:creationId xmlns:a16="http://schemas.microsoft.com/office/drawing/2014/main" id="{F49C1D31-FE83-44DD-BACE-C068EFC7DC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291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Широкоэкранный</PresentationFormat>
  <Paragraphs>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DZ_Seminar3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DZ_Seminar3</dc:title>
  <dc:creator>Алексей Колычев</dc:creator>
  <cp:lastModifiedBy>Алексей Колычев</cp:lastModifiedBy>
  <cp:revision>1</cp:revision>
  <dcterms:created xsi:type="dcterms:W3CDTF">2023-12-28T05:51:53Z</dcterms:created>
  <dcterms:modified xsi:type="dcterms:W3CDTF">2023-12-28T05:54:43Z</dcterms:modified>
</cp:coreProperties>
</file>