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43" userDrawn="1">
          <p15:clr>
            <a:srgbClr val="A4A3A4"/>
          </p15:clr>
        </p15:guide>
        <p15:guide id="3" pos="1685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3407">
          <p15:clr>
            <a:srgbClr val="A4A3A4"/>
          </p15:clr>
        </p15:guide>
        <p15:guide id="7" pos="1264">
          <p15:clr>
            <a:srgbClr val="A4A3A4"/>
          </p15:clr>
        </p15:guide>
        <p15:guide id="8" pos="53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os Mandic" initials="MM" lastIdx="1" clrIdx="0">
    <p:extLst>
      <p:ext uri="{19B8F6BF-5375-455C-9EA6-DF929625EA0E}">
        <p15:presenceInfo xmlns:p15="http://schemas.microsoft.com/office/powerpoint/2012/main" userId="S-1-5-21-1978290403-2289391794-3804472284-85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8FB"/>
    <a:srgbClr val="1FBDD3"/>
    <a:srgbClr val="C2F0F6"/>
    <a:srgbClr val="8EE3EE"/>
    <a:srgbClr val="009BB0"/>
    <a:srgbClr val="924395"/>
    <a:srgbClr val="40AF58"/>
    <a:srgbClr val="F79439"/>
    <a:srgbClr val="EC3A3A"/>
    <a:srgbClr val="7C5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85305" autoAdjust="0"/>
  </p:normalViewPr>
  <p:slideViewPr>
    <p:cSldViewPr snapToGrid="0">
      <p:cViewPr varScale="1">
        <p:scale>
          <a:sx n="134" d="100"/>
          <a:sy n="134" d="100"/>
        </p:scale>
        <p:origin x="648" y="96"/>
      </p:cViewPr>
      <p:guideLst>
        <p:guide orient="horz" pos="2160"/>
        <p:guide pos="4543"/>
        <p:guide pos="1685"/>
        <p:guide pos="7129"/>
        <p:guide orient="horz" pos="1620"/>
        <p:guide pos="3407"/>
        <p:guide pos="1264"/>
        <p:guide pos="53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39705-7C2E-4725-9106-824B143506AA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AB10A-991B-4A9D-BDBD-AB84E53F16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25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160751"/>
            <a:ext cx="9144000" cy="33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420524" y="2160751"/>
            <a:ext cx="4185001" cy="33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50" y="336947"/>
            <a:ext cx="6858000" cy="1790700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708422"/>
          </a:xfrm>
        </p:spPr>
        <p:txBody>
          <a:bodyPr/>
          <a:lstStyle>
            <a:lvl1pPr marL="0" indent="0" algn="ctr">
              <a:buNone/>
              <a:defRPr lang="sr-Latn-RS" sz="2200" b="1" kern="1200" dirty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r-Latn-R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489371" y="559712"/>
            <a:ext cx="1299029" cy="1299375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495301" y="4122273"/>
            <a:ext cx="7565579" cy="966339"/>
            <a:chOff x="368301" y="5496366"/>
            <a:chExt cx="7565579" cy="128845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01" y="5496366"/>
              <a:ext cx="840014" cy="113723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 userDrawn="1"/>
          </p:nvSpPr>
          <p:spPr>
            <a:xfrm>
              <a:off x="1202880" y="6210302"/>
              <a:ext cx="6731000" cy="574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sz="2200" b="1" kern="1200" baseline="0" dirty="0">
                  <a:solidFill>
                    <a:srgbClr val="096168"/>
                  </a:solidFill>
                  <a:latin typeface="+mn-lt"/>
                  <a:ea typeface="+mn-ea"/>
                  <a:cs typeface="+mn-cs"/>
                </a:rPr>
                <a:t>Odsek za računarsku tehniku i računarske komunikacije</a:t>
              </a:r>
              <a:endParaRPr lang="en-US" sz="2200" b="1" kern="1200" baseline="0" dirty="0">
                <a:solidFill>
                  <a:srgbClr val="096168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18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12.6.2022.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448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12.6.2022.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6773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000" indent="-342000">
              <a:buSzPct val="80000"/>
              <a:defRPr baseline="0">
                <a:solidFill>
                  <a:srgbClr val="096168"/>
                </a:solidFill>
              </a:defRPr>
            </a:lvl1pPr>
            <a:lvl2pPr>
              <a:buSzPct val="80000"/>
              <a:defRPr baseline="0">
                <a:solidFill>
                  <a:srgbClr val="096168"/>
                </a:solidFill>
              </a:defRPr>
            </a:lvl2pPr>
            <a:lvl3pPr>
              <a:buSzPct val="80000"/>
              <a:defRPr baseline="0">
                <a:solidFill>
                  <a:srgbClr val="096168"/>
                </a:solidFill>
              </a:defRPr>
            </a:lvl3pPr>
            <a:lvl4pPr>
              <a:buSzPct val="80000"/>
              <a:defRPr baseline="0">
                <a:solidFill>
                  <a:srgbClr val="096168"/>
                </a:solidFill>
              </a:defRPr>
            </a:lvl4pPr>
            <a:lvl5pPr marL="2088000" indent="-252000">
              <a:buSzPct val="80000"/>
              <a:defRPr baseline="0">
                <a:solidFill>
                  <a:srgbClr val="09616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r-Latn-R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12.6.2022.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6519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12.6.2022.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9305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12.6.2022.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0041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12.6.2022.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1753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12.6.2022.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7689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12.6.2022.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1065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12.6.2022.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3030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12.6.2022.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7935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1"/>
            <a:ext cx="9144000" cy="7597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825" y="123826"/>
            <a:ext cx="687705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r-Latn-R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953829" y="67927"/>
            <a:ext cx="646233" cy="62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8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sr-Latn-RS" sz="4400" b="1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q"/>
        <a:defRPr sz="2800" kern="1200" baseline="0">
          <a:solidFill>
            <a:srgbClr val="09616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itchFamily="49" charset="0"/>
        <a:buChar char="o"/>
        <a:defRPr sz="2400" kern="1200" baseline="0">
          <a:solidFill>
            <a:srgbClr val="09616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 baseline="0">
          <a:solidFill>
            <a:srgbClr val="09616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09616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09616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400" dirty="0"/>
              <a:t>Једно решење система за адаптивно одржавање растојања између возила уз помоћ обраде слике моделима машинског учења и примене система аутоматског управљања унутар КАРЛА симулатора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Cyrl-RS" dirty="0"/>
              <a:t>Аутор: Алекса Арсић</a:t>
            </a:r>
          </a:p>
          <a:p>
            <a:r>
              <a:rPr lang="sr-Cyrl-RS" dirty="0"/>
              <a:t>Ментор: </a:t>
            </a:r>
            <a:r>
              <a:rPr lang="sr-Cyrl-RS" dirty="0" err="1"/>
              <a:t>доц</a:t>
            </a:r>
            <a:r>
              <a:rPr lang="sr-Cyrl-RS" dirty="0"/>
              <a:t>. др Богдан Павковић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CF0D-6CBB-E885-BD20-99A02A97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Увод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30F54-3368-09AF-AF43-755EB45F8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142243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968F-72D8-408F-3278-DCC77024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Теоријске основе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B92E3-D34E-E45B-BCC6-1F9AE005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1308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63A6-38BD-85F8-A3B5-F49920EF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Програмско решење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28430-4C3D-2DDF-1BCC-2BBAA668C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52111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8E67-23E7-864A-DAAD-3F2A85481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Резултати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F08B5-29A4-D8CD-90EF-FB17211B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98671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A1AF5-3A41-A0F9-6535-8647BE9E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Бонус: </a:t>
            </a:r>
            <a:r>
              <a:rPr lang="en-US" i="1" dirty="0" err="1"/>
              <a:t>SimScenarioRunner</a:t>
            </a:r>
            <a:endParaRPr lang="sr-Cyrl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53DB8-2E6B-9A93-DCFB-5C5E77616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384446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5785-85AC-D7B9-3D5E-76BD4BB1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A9449-BA17-0AC4-28FB-EA9D0684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Хвала на пажњи!</a:t>
            </a:r>
          </a:p>
        </p:txBody>
      </p:sp>
    </p:spTree>
    <p:extLst>
      <p:ext uri="{BB962C8B-B14F-4D97-AF65-F5344CB8AC3E}">
        <p14:creationId xmlns:p14="http://schemas.microsoft.com/office/powerpoint/2010/main" val="211988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16778</TotalTime>
  <Words>48</Words>
  <Application>Microsoft Office PowerPoint</Application>
  <PresentationFormat>On-screen Show (16:9)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Wingdings</vt:lpstr>
      <vt:lpstr>Office Theme</vt:lpstr>
      <vt:lpstr>Једно решење система за адаптивно одржавање растојања између возила уз помоћ обраде слике моделима машинског учења и примене система аутоматског управљања унутар КАРЛА симулатора</vt:lpstr>
      <vt:lpstr>Увод</vt:lpstr>
      <vt:lpstr>Теоријске основе</vt:lpstr>
      <vt:lpstr>Програмско решење</vt:lpstr>
      <vt:lpstr>Резултати</vt:lpstr>
      <vt:lpstr>Бонус: SimScenarioRunner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ORM2 unapređenja</dc:title>
  <dc:creator>Marija Antic</dc:creator>
  <cp:lastModifiedBy>Aleksa Arsic</cp:lastModifiedBy>
  <cp:revision>208</cp:revision>
  <dcterms:created xsi:type="dcterms:W3CDTF">2015-12-08T14:22:51Z</dcterms:created>
  <dcterms:modified xsi:type="dcterms:W3CDTF">2022-06-11T23:20:07Z</dcterms:modified>
</cp:coreProperties>
</file>