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 Arsic" initials="AA" lastIdx="1" clrIdx="0">
    <p:extLst>
      <p:ext uri="{19B8F6BF-5375-455C-9EA6-DF929625EA0E}">
        <p15:presenceInfo xmlns:p15="http://schemas.microsoft.com/office/powerpoint/2012/main" userId="3dd807f9fe277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A4B6D-FC4B-4E09-9DE5-99A12E53A46D}" v="477" dt="2020-05-22T11:38:2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 Arsic" userId="3dd807f9fe277726" providerId="LiveId" clId="{247A4B6D-FC4B-4E09-9DE5-99A12E53A46D}"/>
    <pc:docChg chg="undo custSel mod addSld modSld sldOrd">
      <pc:chgData name="Aleksa Arsic" userId="3dd807f9fe277726" providerId="LiveId" clId="{247A4B6D-FC4B-4E09-9DE5-99A12E53A46D}" dt="2020-05-22T11:39:14.357" v="1630" actId="255"/>
      <pc:docMkLst>
        <pc:docMk/>
      </pc:docMkLst>
      <pc:sldChg chg="addSp delSp modSp mod">
        <pc:chgData name="Aleksa Arsic" userId="3dd807f9fe277726" providerId="LiveId" clId="{247A4B6D-FC4B-4E09-9DE5-99A12E53A46D}" dt="2020-05-22T11:16:17.512" v="1461" actId="478"/>
        <pc:sldMkLst>
          <pc:docMk/>
          <pc:sldMk cId="1033376125" sldId="257"/>
        </pc:sldMkLst>
        <pc:spChg chg="add mod">
          <ac:chgData name="Aleksa Arsic" userId="3dd807f9fe277726" providerId="LiveId" clId="{247A4B6D-FC4B-4E09-9DE5-99A12E53A46D}" dt="2020-05-21T14:43:42.812" v="521" actId="1076"/>
          <ac:spMkLst>
            <pc:docMk/>
            <pc:sldMk cId="1033376125" sldId="257"/>
            <ac:spMk id="2" creationId="{32C323F5-109B-4BB7-B0A0-0FF00397A8C1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8" creationId="{78DD2D1E-65DE-4C24-9597-B014D2CDA691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9" creationId="{9DD8B05F-F797-4E26-9B56-1B69DB94C392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10" creationId="{CDE420C3-FEFA-422A-AD26-1512355BE56A}"/>
          </ac:spMkLst>
        </pc:spChg>
        <pc:spChg chg="mod topLvl">
          <ac:chgData name="Aleksa Arsic" userId="3dd807f9fe277726" providerId="LiveId" clId="{247A4B6D-FC4B-4E09-9DE5-99A12E53A46D}" dt="2020-05-21T15:46:30.894" v="1203" actId="164"/>
          <ac:spMkLst>
            <pc:docMk/>
            <pc:sldMk cId="1033376125" sldId="257"/>
            <ac:spMk id="12" creationId="{56C1BB73-9746-417E-92DC-3BEF917975FA}"/>
          </ac:spMkLst>
        </pc:spChg>
        <pc:spChg chg="mod topLvl">
          <ac:chgData name="Aleksa Arsic" userId="3dd807f9fe277726" providerId="LiveId" clId="{247A4B6D-FC4B-4E09-9DE5-99A12E53A46D}" dt="2020-05-21T11:07:08.134" v="87" actId="1076"/>
          <ac:spMkLst>
            <pc:docMk/>
            <pc:sldMk cId="1033376125" sldId="257"/>
            <ac:spMk id="27" creationId="{638AA2C3-511D-4C34-8FCB-F844592DE326}"/>
          </ac:spMkLst>
        </pc:spChg>
        <pc:spChg chg="del mod">
          <ac:chgData name="Aleksa Arsic" userId="3dd807f9fe277726" providerId="LiveId" clId="{247A4B6D-FC4B-4E09-9DE5-99A12E53A46D}" dt="2020-05-21T10:49:44.393" v="2" actId="478"/>
          <ac:spMkLst>
            <pc:docMk/>
            <pc:sldMk cId="1033376125" sldId="257"/>
            <ac:spMk id="29" creationId="{6AA44907-267F-4D0F-80CD-10B8AD3BC10E}"/>
          </ac:spMkLst>
        </pc:spChg>
        <pc:spChg chg="add del mod">
          <ac:chgData name="Aleksa Arsic" userId="3dd807f9fe277726" providerId="LiveId" clId="{247A4B6D-FC4B-4E09-9DE5-99A12E53A46D}" dt="2020-05-21T10:55:27.547" v="25" actId="478"/>
          <ac:spMkLst>
            <pc:docMk/>
            <pc:sldMk cId="1033376125" sldId="257"/>
            <ac:spMk id="39" creationId="{5C8E1BB0-9E8C-48F9-A72F-D892A84190E4}"/>
          </ac:spMkLst>
        </pc:spChg>
        <pc:spChg chg="mod">
          <ac:chgData name="Aleksa Arsic" userId="3dd807f9fe277726" providerId="LiveId" clId="{247A4B6D-FC4B-4E09-9DE5-99A12E53A46D}" dt="2020-05-21T11:03:11.305" v="36" actId="14826"/>
          <ac:spMkLst>
            <pc:docMk/>
            <pc:sldMk cId="1033376125" sldId="257"/>
            <ac:spMk id="50" creationId="{DB1F815B-A478-4716-BF7E-7F016CD139FD}"/>
          </ac:spMkLst>
        </pc:spChg>
        <pc:spChg chg="mod">
          <ac:chgData name="Aleksa Arsic" userId="3dd807f9fe277726" providerId="LiveId" clId="{247A4B6D-FC4B-4E09-9DE5-99A12E53A46D}" dt="2020-05-21T10:54:49.560" v="22" actId="1076"/>
          <ac:spMkLst>
            <pc:docMk/>
            <pc:sldMk cId="1033376125" sldId="257"/>
            <ac:spMk id="53" creationId="{43F4D34A-117A-4661-BE19-E225D9144D06}"/>
          </ac:spMkLst>
        </pc:spChg>
        <pc:spChg chg="mod">
          <ac:chgData name="Aleksa Arsic" userId="3dd807f9fe277726" providerId="LiveId" clId="{247A4B6D-FC4B-4E09-9DE5-99A12E53A46D}" dt="2020-05-21T11:03:21.156" v="37" actId="14826"/>
          <ac:spMkLst>
            <pc:docMk/>
            <pc:sldMk cId="1033376125" sldId="257"/>
            <ac:spMk id="56" creationId="{F2DD4B74-00B4-4F2F-9EF2-8BB7D45163A2}"/>
          </ac:spMkLst>
        </pc:spChg>
        <pc:spChg chg="add del mod">
          <ac:chgData name="Aleksa Arsic" userId="3dd807f9fe277726" providerId="LiveId" clId="{247A4B6D-FC4B-4E09-9DE5-99A12E53A46D}" dt="2020-05-21T11:07:15.653" v="89"/>
          <ac:spMkLst>
            <pc:docMk/>
            <pc:sldMk cId="1033376125" sldId="257"/>
            <ac:spMk id="85" creationId="{CC75951B-5A28-4990-A730-E7A499CB8623}"/>
          </ac:spMkLst>
        </pc:spChg>
        <pc:spChg chg="mod">
          <ac:chgData name="Aleksa Arsic" userId="3dd807f9fe277726" providerId="LiveId" clId="{247A4B6D-FC4B-4E09-9DE5-99A12E53A46D}" dt="2020-05-21T11:07:57.290" v="119" actId="1076"/>
          <ac:spMkLst>
            <pc:docMk/>
            <pc:sldMk cId="1033376125" sldId="257"/>
            <ac:spMk id="87" creationId="{9EBB2E50-F660-43DE-A16A-B705BF55B521}"/>
          </ac:spMkLst>
        </pc:spChg>
        <pc:spChg chg="mod">
          <ac:chgData name="Aleksa Arsic" userId="3dd807f9fe277726" providerId="LiveId" clId="{247A4B6D-FC4B-4E09-9DE5-99A12E53A46D}" dt="2020-05-21T11:08:22.075" v="145" actId="1076"/>
          <ac:spMkLst>
            <pc:docMk/>
            <pc:sldMk cId="1033376125" sldId="257"/>
            <ac:spMk id="94" creationId="{32DE2681-452D-4C70-B4BA-14F064552223}"/>
          </ac:spMkLst>
        </pc:spChg>
        <pc:spChg chg="add mod ord">
          <ac:chgData name="Aleksa Arsic" userId="3dd807f9fe277726" providerId="LiveId" clId="{247A4B6D-FC4B-4E09-9DE5-99A12E53A46D}" dt="2020-05-21T14:49:12.320" v="653" actId="14100"/>
          <ac:spMkLst>
            <pc:docMk/>
            <pc:sldMk cId="1033376125" sldId="257"/>
            <ac:spMk id="104" creationId="{D75AB51E-DF6C-4BC3-9F4C-A8B79D4BA529}"/>
          </ac:spMkLst>
        </pc:spChg>
        <pc:spChg chg="mod">
          <ac:chgData name="Aleksa Arsic" userId="3dd807f9fe277726" providerId="LiveId" clId="{247A4B6D-FC4B-4E09-9DE5-99A12E53A46D}" dt="2020-05-21T11:16:38.271" v="279" actId="1076"/>
          <ac:spMkLst>
            <pc:docMk/>
            <pc:sldMk cId="1033376125" sldId="257"/>
            <ac:spMk id="115" creationId="{367EFBAA-0C84-4A45-8CE4-380BC093FA14}"/>
          </ac:spMkLst>
        </pc:spChg>
        <pc:grpChg chg="del mod">
          <ac:chgData name="Aleksa Arsic" userId="3dd807f9fe277726" providerId="LiveId" clId="{247A4B6D-FC4B-4E09-9DE5-99A12E53A46D}" dt="2020-05-21T11:18:20.819" v="285" actId="165"/>
          <ac:grpSpMkLst>
            <pc:docMk/>
            <pc:sldMk cId="1033376125" sldId="257"/>
            <ac:grpSpMk id="11" creationId="{DB6834C3-9237-4C95-AF1C-DEA693E11574}"/>
          </ac:grpSpMkLst>
        </pc:grpChg>
        <pc:grpChg chg="del">
          <ac:chgData name="Aleksa Arsic" userId="3dd807f9fe277726" providerId="LiveId" clId="{247A4B6D-FC4B-4E09-9DE5-99A12E53A46D}" dt="2020-05-21T15:46:21.179" v="1190" actId="165"/>
          <ac:grpSpMkLst>
            <pc:docMk/>
            <pc:sldMk cId="1033376125" sldId="257"/>
            <ac:grpSpMk id="14" creationId="{93CAE2DD-28DD-4F3E-9196-316947E84069}"/>
          </ac:grpSpMkLst>
        </pc:grpChg>
        <pc:grpChg chg="add mod">
          <ac:chgData name="Aleksa Arsic" userId="3dd807f9fe277726" providerId="LiveId" clId="{247A4B6D-FC4B-4E09-9DE5-99A12E53A46D}" dt="2020-05-21T15:46:30.894" v="1203" actId="164"/>
          <ac:grpSpMkLst>
            <pc:docMk/>
            <pc:sldMk cId="1033376125" sldId="257"/>
            <ac:grpSpMk id="18" creationId="{560A6DD4-DFEE-4323-B02A-FBD50BD44C2C}"/>
          </ac:grpSpMkLst>
        </pc:grpChg>
        <pc:grpChg chg="add del mod topLvl">
          <ac:chgData name="Aleksa Arsic" userId="3dd807f9fe277726" providerId="LiveId" clId="{247A4B6D-FC4B-4E09-9DE5-99A12E53A46D}" dt="2020-05-21T11:06:31.979" v="78" actId="165"/>
          <ac:grpSpMkLst>
            <pc:docMk/>
            <pc:sldMk cId="1033376125" sldId="257"/>
            <ac:grpSpMk id="23" creationId="{99925525-F9C8-41BF-B917-86A9B1610D93}"/>
          </ac:grpSpMkLst>
        </pc:grpChg>
        <pc:grpChg chg="add del mod">
          <ac:chgData name="Aleksa Arsic" userId="3dd807f9fe277726" providerId="LiveId" clId="{247A4B6D-FC4B-4E09-9DE5-99A12E53A46D}" dt="2020-05-21T11:08:18.846" v="144" actId="478"/>
          <ac:grpSpMkLst>
            <pc:docMk/>
            <pc:sldMk cId="1033376125" sldId="257"/>
            <ac:grpSpMk id="40" creationId="{B7A3B3EE-DEBE-40AF-8B6D-C4A91556F131}"/>
          </ac:grpSpMkLst>
        </pc:grpChg>
        <pc:grpChg chg="add del mod">
          <ac:chgData name="Aleksa Arsic" userId="3dd807f9fe277726" providerId="LiveId" clId="{247A4B6D-FC4B-4E09-9DE5-99A12E53A46D}" dt="2020-05-21T11:07:36.565" v="112" actId="478"/>
          <ac:grpSpMkLst>
            <pc:docMk/>
            <pc:sldMk cId="1033376125" sldId="257"/>
            <ac:grpSpMk id="42" creationId="{C3B50B64-2412-40F7-9BD5-240F3D46C8E3}"/>
          </ac:grpSpMkLst>
        </pc:grpChg>
        <pc:grpChg chg="add del mod">
          <ac:chgData name="Aleksa Arsic" userId="3dd807f9fe277726" providerId="LiveId" clId="{247A4B6D-FC4B-4E09-9DE5-99A12E53A46D}" dt="2020-05-21T11:05:46.023" v="63" actId="165"/>
          <ac:grpSpMkLst>
            <pc:docMk/>
            <pc:sldMk cId="1033376125" sldId="257"/>
            <ac:grpSpMk id="43" creationId="{6000D487-2267-43E7-9E46-1C126925D8C0}"/>
          </ac:grpSpMkLst>
        </pc:grpChg>
        <pc:grpChg chg="mod">
          <ac:chgData name="Aleksa Arsic" userId="3dd807f9fe277726" providerId="LiveId" clId="{247A4B6D-FC4B-4E09-9DE5-99A12E53A46D}" dt="2020-05-21T11:03:11.305" v="36" actId="14826"/>
          <ac:grpSpMkLst>
            <pc:docMk/>
            <pc:sldMk cId="1033376125" sldId="257"/>
            <ac:grpSpMk id="49" creationId="{326B9341-0210-4C00-B85C-919005B9211C}"/>
          </ac:grpSpMkLst>
        </pc:grpChg>
        <pc:grpChg chg="mod">
          <ac:chgData name="Aleksa Arsic" userId="3dd807f9fe277726" providerId="LiveId" clId="{247A4B6D-FC4B-4E09-9DE5-99A12E53A46D}" dt="2020-05-21T10:54:49.560" v="22" actId="1076"/>
          <ac:grpSpMkLst>
            <pc:docMk/>
            <pc:sldMk cId="1033376125" sldId="257"/>
            <ac:grpSpMk id="52" creationId="{F9A40F00-82C9-4FE0-B236-D347E2A56803}"/>
          </ac:grpSpMkLst>
        </pc:grpChg>
        <pc:grpChg chg="mod">
          <ac:chgData name="Aleksa Arsic" userId="3dd807f9fe277726" providerId="LiveId" clId="{247A4B6D-FC4B-4E09-9DE5-99A12E53A46D}" dt="2020-05-21T11:03:21.156" v="37" actId="14826"/>
          <ac:grpSpMkLst>
            <pc:docMk/>
            <pc:sldMk cId="1033376125" sldId="257"/>
            <ac:grpSpMk id="55" creationId="{DA93A0BB-6471-4DA5-9B9B-0331A0D7AA04}"/>
          </ac:grpSpMkLst>
        </pc:grpChg>
        <pc:grpChg chg="add del mod">
          <ac:chgData name="Aleksa Arsic" userId="3dd807f9fe277726" providerId="LiveId" clId="{247A4B6D-FC4B-4E09-9DE5-99A12E53A46D}" dt="2020-05-21T11:06:25.669" v="75" actId="164"/>
          <ac:grpSpMkLst>
            <pc:docMk/>
            <pc:sldMk cId="1033376125" sldId="257"/>
            <ac:grpSpMk id="59" creationId="{A0E5FA5B-2A10-4461-B8F3-A59865B47807}"/>
          </ac:grpSpMkLst>
        </pc:grpChg>
        <pc:grpChg chg="add mod">
          <ac:chgData name="Aleksa Arsic" userId="3dd807f9fe277726" providerId="LiveId" clId="{247A4B6D-FC4B-4E09-9DE5-99A12E53A46D}" dt="2020-05-21T11:07:08.134" v="87" actId="1076"/>
          <ac:grpSpMkLst>
            <pc:docMk/>
            <pc:sldMk cId="1033376125" sldId="257"/>
            <ac:grpSpMk id="63" creationId="{A6F483B0-ACB5-438D-A46C-6AFB35B22F14}"/>
          </ac:grpSpMkLst>
        </pc:grpChg>
        <pc:grpChg chg="add mod">
          <ac:chgData name="Aleksa Arsic" userId="3dd807f9fe277726" providerId="LiveId" clId="{247A4B6D-FC4B-4E09-9DE5-99A12E53A46D}" dt="2020-05-21T11:07:57.290" v="119" actId="1076"/>
          <ac:grpSpMkLst>
            <pc:docMk/>
            <pc:sldMk cId="1033376125" sldId="257"/>
            <ac:grpSpMk id="86" creationId="{68B95F6F-6D67-4311-ADD6-8F2286BB62ED}"/>
          </ac:grpSpMkLst>
        </pc:grpChg>
        <pc:grpChg chg="add mod">
          <ac:chgData name="Aleksa Arsic" userId="3dd807f9fe277726" providerId="LiveId" clId="{247A4B6D-FC4B-4E09-9DE5-99A12E53A46D}" dt="2020-05-21T11:08:22.075" v="145" actId="1076"/>
          <ac:grpSpMkLst>
            <pc:docMk/>
            <pc:sldMk cId="1033376125" sldId="257"/>
            <ac:grpSpMk id="93" creationId="{88DBB445-5ECA-4CDF-8C5D-E9EDC32A9B86}"/>
          </ac:grpSpMkLst>
        </pc:grpChg>
        <pc:grpChg chg="add mod">
          <ac:chgData name="Aleksa Arsic" userId="3dd807f9fe277726" providerId="LiveId" clId="{247A4B6D-FC4B-4E09-9DE5-99A12E53A46D}" dt="2020-05-21T11:18:33.559" v="292" actId="164"/>
          <ac:grpSpMkLst>
            <pc:docMk/>
            <pc:sldMk cId="1033376125" sldId="257"/>
            <ac:grpSpMk id="98" creationId="{56ED5842-D01C-4D40-8751-1189B3B4D9B5}"/>
          </ac:grpSpMkLst>
        </pc:grpChg>
        <pc:grpChg chg="add del mod">
          <ac:chgData name="Aleksa Arsic" userId="3dd807f9fe277726" providerId="LiveId" clId="{247A4B6D-FC4B-4E09-9DE5-99A12E53A46D}" dt="2020-05-22T11:16:17.512" v="1461" actId="478"/>
          <ac:grpSpMkLst>
            <pc:docMk/>
            <pc:sldMk cId="1033376125" sldId="257"/>
            <ac:grpSpMk id="114" creationId="{1F710462-A6A5-4DCD-ADD3-235FA0907023}"/>
          </ac:grpSpMkLst>
        </pc:grpChg>
        <pc:grpChg chg="add mod">
          <ac:chgData name="Aleksa Arsic" userId="3dd807f9fe277726" providerId="LiveId" clId="{247A4B6D-FC4B-4E09-9DE5-99A12E53A46D}" dt="2020-05-21T11:21:52.071" v="351" actId="1038"/>
          <ac:grpSpMkLst>
            <pc:docMk/>
            <pc:sldMk cId="1033376125" sldId="257"/>
            <ac:grpSpMk id="118" creationId="{321B65BE-8474-4036-94A1-CC721ED7D100}"/>
          </ac:grpSpMkLst>
        </pc:grpChg>
        <pc:picChg chg="mod">
          <ac:chgData name="Aleksa Arsic" userId="3dd807f9fe277726" providerId="LiveId" clId="{247A4B6D-FC4B-4E09-9DE5-99A12E53A46D}" dt="2020-05-21T11:03:11.305" v="36" actId="14826"/>
          <ac:picMkLst>
            <pc:docMk/>
            <pc:sldMk cId="1033376125" sldId="257"/>
            <ac:picMk id="51" creationId="{4A8BB600-56B8-43D5-AAC2-19CEB0D8A288}"/>
          </ac:picMkLst>
        </pc:picChg>
        <pc:picChg chg="mod">
          <ac:chgData name="Aleksa Arsic" userId="3dd807f9fe277726" providerId="LiveId" clId="{247A4B6D-FC4B-4E09-9DE5-99A12E53A46D}" dt="2020-05-21T10:54:49.560" v="22" actId="1076"/>
          <ac:picMkLst>
            <pc:docMk/>
            <pc:sldMk cId="1033376125" sldId="257"/>
            <ac:picMk id="54" creationId="{E934816B-2481-4DD9-8E9D-3C6A6661E08A}"/>
          </ac:picMkLst>
        </pc:picChg>
        <pc:picChg chg="add del mod">
          <ac:chgData name="Aleksa Arsic" userId="3dd807f9fe277726" providerId="LiveId" clId="{247A4B6D-FC4B-4E09-9DE5-99A12E53A46D}" dt="2020-05-22T11:16:17.339" v="1460" actId="478"/>
          <ac:picMkLst>
            <pc:docMk/>
            <pc:sldMk cId="1033376125" sldId="257"/>
            <ac:picMk id="56" creationId="{64E3B2A6-A299-49DB-9C42-E6AE637B00A5}"/>
          </ac:picMkLst>
        </pc:picChg>
        <pc:picChg chg="mod">
          <ac:chgData name="Aleksa Arsic" userId="3dd807f9fe277726" providerId="LiveId" clId="{247A4B6D-FC4B-4E09-9DE5-99A12E53A46D}" dt="2020-05-21T11:03:21.156" v="37" actId="14826"/>
          <ac:picMkLst>
            <pc:docMk/>
            <pc:sldMk cId="1033376125" sldId="257"/>
            <ac:picMk id="57" creationId="{9EE267AB-9302-4BCB-9E6D-39C5D356CA6B}"/>
          </ac:picMkLst>
        </pc:picChg>
        <pc:picChg chg="add mod">
          <ac:chgData name="Aleksa Arsic" userId="3dd807f9fe277726" providerId="LiveId" clId="{247A4B6D-FC4B-4E09-9DE5-99A12E53A46D}" dt="2020-05-21T15:13:21.893" v="849" actId="1076"/>
          <ac:picMkLst>
            <pc:docMk/>
            <pc:sldMk cId="1033376125" sldId="257"/>
            <ac:picMk id="59" creationId="{BA45199E-C867-4258-A27B-CD527ACE0CC7}"/>
          </ac:picMkLst>
        </pc:picChg>
        <pc:picChg chg="add mod">
          <ac:chgData name="Aleksa Arsic" userId="3dd807f9fe277726" providerId="LiveId" clId="{247A4B6D-FC4B-4E09-9DE5-99A12E53A46D}" dt="2020-05-21T15:13:14.510" v="845" actId="1076"/>
          <ac:picMkLst>
            <pc:docMk/>
            <pc:sldMk cId="1033376125" sldId="257"/>
            <ac:picMk id="60" creationId="{E085D071-C722-45EB-8F5E-358EAAC8801B}"/>
          </ac:picMkLst>
        </pc:picChg>
        <pc:picChg chg="add mod">
          <ac:chgData name="Aleksa Arsic" userId="3dd807f9fe277726" providerId="LiveId" clId="{247A4B6D-FC4B-4E09-9DE5-99A12E53A46D}" dt="2020-05-21T15:13:04.390" v="839" actId="1076"/>
          <ac:picMkLst>
            <pc:docMk/>
            <pc:sldMk cId="1033376125" sldId="257"/>
            <ac:picMk id="62" creationId="{0897459A-37E9-4FD0-8829-BB3745C855F5}"/>
          </ac:picMkLst>
        </pc:picChg>
        <pc:picChg chg="add mod">
          <ac:chgData name="Aleksa Arsic" userId="3dd807f9fe277726" providerId="LiveId" clId="{247A4B6D-FC4B-4E09-9DE5-99A12E53A46D}" dt="2020-05-21T11:03:11.305" v="36" actId="14826"/>
          <ac:picMkLst>
            <pc:docMk/>
            <pc:sldMk cId="1033376125" sldId="257"/>
            <ac:picMk id="72" creationId="{529E7F23-D914-4EB0-8795-209EFF323291}"/>
          </ac:picMkLst>
        </pc:picChg>
        <pc:picChg chg="add mod">
          <ac:chgData name="Aleksa Arsic" userId="3dd807f9fe277726" providerId="LiveId" clId="{247A4B6D-FC4B-4E09-9DE5-99A12E53A46D}" dt="2020-05-21T11:03:21.156" v="37" actId="14826"/>
          <ac:picMkLst>
            <pc:docMk/>
            <pc:sldMk cId="1033376125" sldId="257"/>
            <ac:picMk id="73" creationId="{6ABD913D-2484-46DB-BA0C-288F6AF4EC12}"/>
          </ac:picMkLst>
        </pc:picChg>
        <pc:picChg chg="mod">
          <ac:chgData name="Aleksa Arsic" userId="3dd807f9fe277726" providerId="LiveId" clId="{247A4B6D-FC4B-4E09-9DE5-99A12E53A46D}" dt="2020-05-21T11:07:57.290" v="119" actId="1076"/>
          <ac:picMkLst>
            <pc:docMk/>
            <pc:sldMk cId="1033376125" sldId="257"/>
            <ac:picMk id="88" creationId="{FB45C62C-0FA3-415E-AC0B-E010AC8BED0A}"/>
          </ac:picMkLst>
        </pc:picChg>
        <pc:picChg chg="mod">
          <ac:chgData name="Aleksa Arsic" userId="3dd807f9fe277726" providerId="LiveId" clId="{247A4B6D-FC4B-4E09-9DE5-99A12E53A46D}" dt="2020-05-21T11:07:57.290" v="119" actId="1076"/>
          <ac:picMkLst>
            <pc:docMk/>
            <pc:sldMk cId="1033376125" sldId="257"/>
            <ac:picMk id="89" creationId="{7BF3B245-4541-40FE-A6B4-85CE2FC2346E}"/>
          </ac:picMkLst>
        </pc:picChg>
        <pc:picChg chg="mod">
          <ac:chgData name="Aleksa Arsic" userId="3dd807f9fe277726" providerId="LiveId" clId="{247A4B6D-FC4B-4E09-9DE5-99A12E53A46D}" dt="2020-05-21T11:08:22.075" v="145" actId="1076"/>
          <ac:picMkLst>
            <pc:docMk/>
            <pc:sldMk cId="1033376125" sldId="257"/>
            <ac:picMk id="95" creationId="{E262E85C-4275-4D22-B5C6-E04CA22326D7}"/>
          </ac:picMkLst>
        </pc:picChg>
        <pc:picChg chg="mod">
          <ac:chgData name="Aleksa Arsic" userId="3dd807f9fe277726" providerId="LiveId" clId="{247A4B6D-FC4B-4E09-9DE5-99A12E53A46D}" dt="2020-05-21T11:08:22.075" v="145" actId="1076"/>
          <ac:picMkLst>
            <pc:docMk/>
            <pc:sldMk cId="1033376125" sldId="257"/>
            <ac:picMk id="96" creationId="{4A188ED0-99F5-4C33-A16B-75D1DE06F470}"/>
          </ac:picMkLst>
        </pc:picChg>
        <pc:picChg chg="add del mod">
          <ac:chgData name="Aleksa Arsic" userId="3dd807f9fe277726" providerId="LiveId" clId="{247A4B6D-FC4B-4E09-9DE5-99A12E53A46D}" dt="2020-05-21T15:13:19.131" v="848" actId="478"/>
          <ac:picMkLst>
            <pc:docMk/>
            <pc:sldMk cId="1033376125" sldId="257"/>
            <ac:picMk id="99" creationId="{129EAE94-A314-45A0-95DB-876CB8EA01C4}"/>
          </ac:picMkLst>
        </pc:picChg>
        <pc:picChg chg="add del mod">
          <ac:chgData name="Aleksa Arsic" userId="3dd807f9fe277726" providerId="LiveId" clId="{247A4B6D-FC4B-4E09-9DE5-99A12E53A46D}" dt="2020-05-21T15:13:10.153" v="843" actId="478"/>
          <ac:picMkLst>
            <pc:docMk/>
            <pc:sldMk cId="1033376125" sldId="257"/>
            <ac:picMk id="100" creationId="{8D1D618B-CD36-4786-B24F-E0E5041E5165}"/>
          </ac:picMkLst>
        </pc:picChg>
        <pc:picChg chg="add del mod">
          <ac:chgData name="Aleksa Arsic" userId="3dd807f9fe277726" providerId="LiveId" clId="{247A4B6D-FC4B-4E09-9DE5-99A12E53A46D}" dt="2020-05-21T15:12:37.075" v="826" actId="478"/>
          <ac:picMkLst>
            <pc:docMk/>
            <pc:sldMk cId="1033376125" sldId="257"/>
            <ac:picMk id="113" creationId="{363B8087-D113-432C-83C0-B4011AC6AAE5}"/>
          </ac:picMkLst>
        </pc:picChg>
        <pc:picChg chg="mod">
          <ac:chgData name="Aleksa Arsic" userId="3dd807f9fe277726" providerId="LiveId" clId="{247A4B6D-FC4B-4E09-9DE5-99A12E53A46D}" dt="2020-05-21T11:16:38.271" v="279" actId="1076"/>
          <ac:picMkLst>
            <pc:docMk/>
            <pc:sldMk cId="1033376125" sldId="257"/>
            <ac:picMk id="116" creationId="{4F955BB4-CFAA-4F3E-A46C-B920CE7F730B}"/>
          </ac:picMkLst>
        </pc:picChg>
        <pc:picChg chg="mod topLvl">
          <ac:chgData name="Aleksa Arsic" userId="3dd807f9fe277726" providerId="LiveId" clId="{247A4B6D-FC4B-4E09-9DE5-99A12E53A46D}" dt="2020-05-21T15:46:30.894" v="1203" actId="164"/>
          <ac:picMkLst>
            <pc:docMk/>
            <pc:sldMk cId="1033376125" sldId="257"/>
            <ac:picMk id="1026" creationId="{D23D016E-443F-4E43-BCB9-02E92116CC55}"/>
          </ac:picMkLst>
        </pc:picChg>
        <pc:picChg chg="mod topLvl">
          <ac:chgData name="Aleksa Arsic" userId="3dd807f9fe277726" providerId="LiveId" clId="{247A4B6D-FC4B-4E09-9DE5-99A12E53A46D}" dt="2020-05-21T11:07:08.134" v="87" actId="1076"/>
          <ac:picMkLst>
            <pc:docMk/>
            <pc:sldMk cId="1033376125" sldId="257"/>
            <ac:picMk id="1052" creationId="{68307152-D641-41CD-A935-DA6E221F7FDA}"/>
          </ac:picMkLst>
        </pc:picChg>
        <pc:picChg chg="add mod topLvl">
          <ac:chgData name="Aleksa Arsic" userId="3dd807f9fe277726" providerId="LiveId" clId="{247A4B6D-FC4B-4E09-9DE5-99A12E53A46D}" dt="2020-05-21T11:07:08.134" v="87" actId="1076"/>
          <ac:picMkLst>
            <pc:docMk/>
            <pc:sldMk cId="1033376125" sldId="257"/>
            <ac:picMk id="1054" creationId="{3059711B-79F0-468C-ADB0-7D8B8511319A}"/>
          </ac:picMkLst>
        </pc:picChg>
        <pc:picChg chg="add del mod">
          <ac:chgData name="Aleksa Arsic" userId="3dd807f9fe277726" providerId="LiveId" clId="{247A4B6D-FC4B-4E09-9DE5-99A12E53A46D}" dt="2020-05-21T10:59:23.347" v="31" actId="478"/>
          <ac:picMkLst>
            <pc:docMk/>
            <pc:sldMk cId="1033376125" sldId="257"/>
            <ac:picMk id="1056" creationId="{EF1F4012-0E16-4976-AD98-90A06C3B3F94}"/>
          </ac:picMkLst>
        </pc:picChg>
        <pc:picChg chg="add del mod">
          <ac:chgData name="Aleksa Arsic" userId="3dd807f9fe277726" providerId="LiveId" clId="{247A4B6D-FC4B-4E09-9DE5-99A12E53A46D}" dt="2020-05-21T11:01:52.828" v="35" actId="478"/>
          <ac:picMkLst>
            <pc:docMk/>
            <pc:sldMk cId="1033376125" sldId="257"/>
            <ac:picMk id="1058" creationId="{8712E129-42D1-47DC-B7EF-6B7CBB558E2D}"/>
          </ac:picMkLst>
        </pc:picChg>
        <pc:picChg chg="add del mod">
          <ac:chgData name="Aleksa Arsic" userId="3dd807f9fe277726" providerId="LiveId" clId="{247A4B6D-FC4B-4E09-9DE5-99A12E53A46D}" dt="2020-05-21T15:12:58.322" v="838" actId="478"/>
          <ac:picMkLst>
            <pc:docMk/>
            <pc:sldMk cId="1033376125" sldId="257"/>
            <ac:picMk id="1060" creationId="{40531909-1311-4D30-89AC-9A42A3C652CE}"/>
          </ac:picMkLst>
        </pc:picChg>
        <pc:picChg chg="add del mod">
          <ac:chgData name="Aleksa Arsic" userId="3dd807f9fe277726" providerId="LiveId" clId="{247A4B6D-FC4B-4E09-9DE5-99A12E53A46D}" dt="2020-05-21T11:17:00.502" v="281" actId="478"/>
          <ac:picMkLst>
            <pc:docMk/>
            <pc:sldMk cId="1033376125" sldId="257"/>
            <ac:picMk id="1062" creationId="{99042044-21BC-4ABB-B139-E009D1A8578E}"/>
          </ac:picMkLst>
        </pc:picChg>
        <pc:picChg chg="add mod">
          <ac:chgData name="Aleksa Arsic" userId="3dd807f9fe277726" providerId="LiveId" clId="{247A4B6D-FC4B-4E09-9DE5-99A12E53A46D}" dt="2020-05-21T11:21:52.071" v="351" actId="1038"/>
          <ac:picMkLst>
            <pc:docMk/>
            <pc:sldMk cId="1033376125" sldId="257"/>
            <ac:picMk id="1064" creationId="{71BAAE35-5EDE-4A4E-99C5-21659BB89092}"/>
          </ac:picMkLst>
        </pc:picChg>
        <pc:cxnChg chg="mod">
          <ac:chgData name="Aleksa Arsic" userId="3dd807f9fe277726" providerId="LiveId" clId="{247A4B6D-FC4B-4E09-9DE5-99A12E53A46D}" dt="2020-05-21T11:07:08.134" v="87" actId="1076"/>
          <ac:cxnSpMkLst>
            <pc:docMk/>
            <pc:sldMk cId="1033376125" sldId="257"/>
            <ac:cxnSpMk id="41" creationId="{FF19F62D-F8F8-4ADC-B853-69739574C018}"/>
          </ac:cxnSpMkLst>
        </pc:cxnChg>
        <pc:cxnChg chg="add del mod">
          <ac:chgData name="Aleksa Arsic" userId="3dd807f9fe277726" providerId="LiveId" clId="{247A4B6D-FC4B-4E09-9DE5-99A12E53A46D}" dt="2020-05-21T11:04:50.707" v="56" actId="11529"/>
          <ac:cxnSpMkLst>
            <pc:docMk/>
            <pc:sldMk cId="1033376125" sldId="257"/>
            <ac:cxnSpMk id="45" creationId="{D6CF8B2A-1BDE-40B8-9229-69D5F7807E4A}"/>
          </ac:cxnSpMkLst>
        </pc:cxnChg>
        <pc:cxnChg chg="add del mod">
          <ac:chgData name="Aleksa Arsic" userId="3dd807f9fe277726" providerId="LiveId" clId="{247A4B6D-FC4B-4E09-9DE5-99A12E53A46D}" dt="2020-05-21T11:07:08.134" v="87" actId="1076"/>
          <ac:cxnSpMkLst>
            <pc:docMk/>
            <pc:sldMk cId="1033376125" sldId="257"/>
            <ac:cxnSpMk id="58" creationId="{9A32DDCA-5953-4715-AF3B-26E2D30B006D}"/>
          </ac:cxnSpMkLst>
        </pc:cxnChg>
        <pc:cxnChg chg="mod">
          <ac:chgData name="Aleksa Arsic" userId="3dd807f9fe277726" providerId="LiveId" clId="{247A4B6D-FC4B-4E09-9DE5-99A12E53A46D}" dt="2020-05-21T11:07:50.871" v="116" actId="14100"/>
          <ac:cxnSpMkLst>
            <pc:docMk/>
            <pc:sldMk cId="1033376125" sldId="257"/>
            <ac:cxnSpMk id="61" creationId="{011C5C3E-3CDE-4993-A8B2-7D4DC35CDB99}"/>
          </ac:cxnSpMkLst>
        </pc:cxnChg>
        <pc:cxnChg chg="mod">
          <ac:chgData name="Aleksa Arsic" userId="3dd807f9fe277726" providerId="LiveId" clId="{247A4B6D-FC4B-4E09-9DE5-99A12E53A46D}" dt="2020-05-21T11:08:00.588" v="120" actId="14100"/>
          <ac:cxnSpMkLst>
            <pc:docMk/>
            <pc:sldMk cId="1033376125" sldId="257"/>
            <ac:cxnSpMk id="64" creationId="{5EBAE216-9A4F-403D-9415-43316ABD70C5}"/>
          </ac:cxnSpMkLst>
        </pc:cxnChg>
        <pc:cxnChg chg="mod">
          <ac:chgData name="Aleksa Arsic" userId="3dd807f9fe277726" providerId="LiveId" clId="{247A4B6D-FC4B-4E09-9DE5-99A12E53A46D}" dt="2020-05-21T11:08:24.905" v="146" actId="14100"/>
          <ac:cxnSpMkLst>
            <pc:docMk/>
            <pc:sldMk cId="1033376125" sldId="257"/>
            <ac:cxnSpMk id="67" creationId="{A11EF37D-EDE3-4690-B352-B879FA8FC40D}"/>
          </ac:cxnSpMkLst>
        </pc:cxnChg>
        <pc:cxnChg chg="add mod">
          <ac:chgData name="Aleksa Arsic" userId="3dd807f9fe277726" providerId="LiveId" clId="{247A4B6D-FC4B-4E09-9DE5-99A12E53A46D}" dt="2020-05-21T15:13:06.238" v="840" actId="14100"/>
          <ac:cxnSpMkLst>
            <pc:docMk/>
            <pc:sldMk cId="1033376125" sldId="257"/>
            <ac:cxnSpMk id="101" creationId="{5C75180A-2A48-4780-BCDA-77AB767277BA}"/>
          </ac:cxnSpMkLst>
        </pc:cxnChg>
        <pc:cxnChg chg="add mod">
          <ac:chgData name="Aleksa Arsic" userId="3dd807f9fe277726" providerId="LiveId" clId="{247A4B6D-FC4B-4E09-9DE5-99A12E53A46D}" dt="2020-05-21T15:13:16.014" v="846" actId="14100"/>
          <ac:cxnSpMkLst>
            <pc:docMk/>
            <pc:sldMk cId="1033376125" sldId="257"/>
            <ac:cxnSpMk id="105" creationId="{FD68C2AF-4C50-41D1-99FB-B9EC3243E291}"/>
          </ac:cxnSpMkLst>
        </pc:cxnChg>
        <pc:cxnChg chg="add mod">
          <ac:chgData name="Aleksa Arsic" userId="3dd807f9fe277726" providerId="LiveId" clId="{247A4B6D-FC4B-4E09-9DE5-99A12E53A46D}" dt="2020-05-21T15:13:24.394" v="850" actId="14100"/>
          <ac:cxnSpMkLst>
            <pc:docMk/>
            <pc:sldMk cId="1033376125" sldId="257"/>
            <ac:cxnSpMk id="109" creationId="{A3EC2623-24D6-4DC1-B41B-0E5F119BAA3F}"/>
          </ac:cxnSpMkLst>
        </pc:cxnChg>
        <pc:cxnChg chg="add del mod">
          <ac:chgData name="Aleksa Arsic" userId="3dd807f9fe277726" providerId="LiveId" clId="{247A4B6D-FC4B-4E09-9DE5-99A12E53A46D}" dt="2020-05-22T11:16:17.512" v="1461" actId="478"/>
          <ac:cxnSpMkLst>
            <pc:docMk/>
            <pc:sldMk cId="1033376125" sldId="257"/>
            <ac:cxnSpMk id="117" creationId="{7EB502CF-EAAC-40FA-B488-4DF1715CB596}"/>
          </ac:cxnSpMkLst>
        </pc:cxnChg>
        <pc:cxnChg chg="add del mod">
          <ac:chgData name="Aleksa Arsic" userId="3dd807f9fe277726" providerId="LiveId" clId="{247A4B6D-FC4B-4E09-9DE5-99A12E53A46D}" dt="2020-05-21T11:16:09.412" v="274" actId="478"/>
          <ac:cxnSpMkLst>
            <pc:docMk/>
            <pc:sldMk cId="1033376125" sldId="257"/>
            <ac:cxnSpMk id="121" creationId="{9AB21D60-553C-41DB-8341-7639F7C44BEB}"/>
          </ac:cxnSpMkLst>
        </pc:cxnChg>
        <pc:cxnChg chg="add del mod">
          <ac:chgData name="Aleksa Arsic" userId="3dd807f9fe277726" providerId="LiveId" clId="{247A4B6D-FC4B-4E09-9DE5-99A12E53A46D}" dt="2020-05-22T11:16:17.512" v="1461" actId="478"/>
          <ac:cxnSpMkLst>
            <pc:docMk/>
            <pc:sldMk cId="1033376125" sldId="257"/>
            <ac:cxnSpMk id="125" creationId="{DB40C253-C531-47A6-871C-D3E0BD5EB324}"/>
          </ac:cxnSpMkLst>
        </pc:cxnChg>
        <pc:cxnChg chg="add del mod">
          <ac:chgData name="Aleksa Arsic" userId="3dd807f9fe277726" providerId="LiveId" clId="{247A4B6D-FC4B-4E09-9DE5-99A12E53A46D}" dt="2020-05-21T11:19:08.480" v="301" actId="478"/>
          <ac:cxnSpMkLst>
            <pc:docMk/>
            <pc:sldMk cId="1033376125" sldId="257"/>
            <ac:cxnSpMk id="131" creationId="{CC4CCE92-C54E-45AC-A510-DE904E8345D8}"/>
          </ac:cxnSpMkLst>
        </pc:cxnChg>
        <pc:cxnChg chg="add mod">
          <ac:chgData name="Aleksa Arsic" userId="3dd807f9fe277726" providerId="LiveId" clId="{247A4B6D-FC4B-4E09-9DE5-99A12E53A46D}" dt="2020-05-21T14:49:12.320" v="653" actId="14100"/>
          <ac:cxnSpMkLst>
            <pc:docMk/>
            <pc:sldMk cId="1033376125" sldId="257"/>
            <ac:cxnSpMk id="136" creationId="{540A6199-3D87-4B5D-8F58-0BF7383799A5}"/>
          </ac:cxnSpMkLst>
        </pc:cxnChg>
      </pc:sldChg>
      <pc:sldChg chg="addSp delSp modSp new mod ord">
        <pc:chgData name="Aleksa Arsic" userId="3dd807f9fe277726" providerId="LiveId" clId="{247A4B6D-FC4B-4E09-9DE5-99A12E53A46D}" dt="2020-05-21T16:03:04.612" v="1449" actId="164"/>
        <pc:sldMkLst>
          <pc:docMk/>
          <pc:sldMk cId="4010717114" sldId="258"/>
        </pc:sldMkLst>
        <pc:spChg chg="del">
          <ac:chgData name="Aleksa Arsic" userId="3dd807f9fe277726" providerId="LiveId" clId="{247A4B6D-FC4B-4E09-9DE5-99A12E53A46D}" dt="2020-05-21T14:37:17.520" v="354" actId="478"/>
          <ac:spMkLst>
            <pc:docMk/>
            <pc:sldMk cId="4010717114" sldId="258"/>
            <ac:spMk id="2" creationId="{9F86E8C4-28A4-459E-A737-98B056BB7F5E}"/>
          </ac:spMkLst>
        </pc:spChg>
        <pc:spChg chg="del">
          <ac:chgData name="Aleksa Arsic" userId="3dd807f9fe277726" providerId="LiveId" clId="{247A4B6D-FC4B-4E09-9DE5-99A12E53A46D}" dt="2020-05-21T14:37:19.309" v="355" actId="478"/>
          <ac:spMkLst>
            <pc:docMk/>
            <pc:sldMk cId="4010717114" sldId="258"/>
            <ac:spMk id="3" creationId="{B38C8019-42CE-40A0-9DCE-3A035AE8DCAF}"/>
          </ac:spMkLst>
        </pc:spChg>
        <pc:spChg chg="mod topLvl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6" creationId="{BEE92387-1EB8-49BA-B5F4-5492C6995C4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8" creationId="{4FB58777-2656-42E4-AE06-9ACCCC68B664}"/>
          </ac:spMkLst>
        </pc:spChg>
        <pc:spChg chg="mod">
          <ac:chgData name="Aleksa Arsic" userId="3dd807f9fe277726" providerId="LiveId" clId="{247A4B6D-FC4B-4E09-9DE5-99A12E53A46D}" dt="2020-05-21T16:02:54.069" v="1448"/>
          <ac:spMkLst>
            <pc:docMk/>
            <pc:sldMk cId="4010717114" sldId="258"/>
            <ac:spMk id="12" creationId="{4554440C-7420-4EA0-B77B-5170716E4129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6" creationId="{9674279D-ED95-4C17-B221-DF04BF47409A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7" creationId="{163D73FC-4008-4428-8CDE-FA216746051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8" creationId="{03B735A6-1B11-4AF7-A865-41E702E41427}"/>
          </ac:spMkLst>
        </pc:spChg>
        <pc:spChg chg="mod">
          <ac:chgData name="Aleksa Arsic" userId="3dd807f9fe277726" providerId="LiveId" clId="{247A4B6D-FC4B-4E09-9DE5-99A12E53A46D}" dt="2020-05-21T14:49:45.962" v="654" actId="165"/>
          <ac:spMkLst>
            <pc:docMk/>
            <pc:sldMk cId="4010717114" sldId="258"/>
            <ac:spMk id="20" creationId="{C17BF8A9-8718-46B3-89B5-B3CF281A3721}"/>
          </ac:spMkLst>
        </pc:spChg>
        <pc:spChg chg="add mod">
          <ac:chgData name="Aleksa Arsic" userId="3dd807f9fe277726" providerId="LiveId" clId="{247A4B6D-FC4B-4E09-9DE5-99A12E53A46D}" dt="2020-05-21T14:43:33.814" v="520" actId="1076"/>
          <ac:spMkLst>
            <pc:docMk/>
            <pc:sldMk cId="4010717114" sldId="258"/>
            <ac:spMk id="34" creationId="{C7FBFFF8-621A-49F7-9D90-6A67E052A76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36" creationId="{96E969F6-355F-40E2-ABB1-93649196B6DD}"/>
          </ac:spMkLst>
        </pc:spChg>
        <pc:grpChg chg="add del mod topLvl">
          <ac:chgData name="Aleksa Arsic" userId="3dd807f9fe277726" providerId="LiveId" clId="{247A4B6D-FC4B-4E09-9DE5-99A12E53A46D}" dt="2020-05-21T15:45:57.103" v="1172" actId="165"/>
          <ac:grpSpMkLst>
            <pc:docMk/>
            <pc:sldMk cId="4010717114" sldId="258"/>
            <ac:grpSpMk id="4" creationId="{DC2CFF84-3063-4E39-9F4A-5A869BD73B36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7" creationId="{7C9D281E-5475-43C0-85D8-3AE0A2A7CED7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11" creationId="{6C911DB8-EFC5-4E60-A86E-98458719561B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15" creationId="{17E714E1-086F-4B7C-A84A-9866FB5A3C5E}"/>
          </ac:grpSpMkLst>
        </pc:grpChg>
        <pc:grpChg chg="add del mod topLvl">
          <ac:chgData name="Aleksa Arsic" userId="3dd807f9fe277726" providerId="LiveId" clId="{247A4B6D-FC4B-4E09-9DE5-99A12E53A46D}" dt="2020-05-21T14:49:48.115" v="655" actId="478"/>
          <ac:grpSpMkLst>
            <pc:docMk/>
            <pc:sldMk cId="4010717114" sldId="258"/>
            <ac:grpSpMk id="19" creationId="{96D785EA-4F54-4837-BE52-B7820C0EF2DE}"/>
          </ac:grpSpMkLst>
        </pc:grpChg>
        <pc:grpChg chg="add del mod">
          <ac:chgData name="Aleksa Arsic" userId="3dd807f9fe277726" providerId="LiveId" clId="{247A4B6D-FC4B-4E09-9DE5-99A12E53A46D}" dt="2020-05-21T14:42:26.080" v="475" actId="165"/>
          <ac:grpSpMkLst>
            <pc:docMk/>
            <pc:sldMk cId="4010717114" sldId="258"/>
            <ac:grpSpMk id="31" creationId="{C1FB991B-7EF7-4231-8426-EF3C775747DD}"/>
          </ac:grpSpMkLst>
        </pc:grpChg>
        <pc:grpChg chg="add del mod">
          <ac:chgData name="Aleksa Arsic" userId="3dd807f9fe277726" providerId="LiveId" clId="{247A4B6D-FC4B-4E09-9DE5-99A12E53A46D}" dt="2020-05-21T14:49:45.962" v="654" actId="165"/>
          <ac:grpSpMkLst>
            <pc:docMk/>
            <pc:sldMk cId="4010717114" sldId="258"/>
            <ac:grpSpMk id="33" creationId="{ACCE30F9-F7B7-45D2-A335-8B63B7E64ECA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35" creationId="{C3BA5F13-9D47-4E05-8050-50720410ABD4}"/>
          </ac:grpSpMkLst>
        </pc:grpChg>
        <pc:grpChg chg="add del mod">
          <ac:chgData name="Aleksa Arsic" userId="3dd807f9fe277726" providerId="LiveId" clId="{247A4B6D-FC4B-4E09-9DE5-99A12E53A46D}" dt="2020-05-21T15:45:52.846" v="1171" actId="165"/>
          <ac:grpSpMkLst>
            <pc:docMk/>
            <pc:sldMk cId="4010717114" sldId="258"/>
            <ac:grpSpMk id="39" creationId="{36EDCC01-C95A-4848-AE11-6C8BACE8D71A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40" creationId="{60258782-B374-425E-83F3-D8DB45DCBEC3}"/>
          </ac:grpSpMkLst>
        </pc:grpChg>
        <pc:grpChg chg="add del mod">
          <ac:chgData name="Aleksa Arsic" userId="3dd807f9fe277726" providerId="LiveId" clId="{247A4B6D-FC4B-4E09-9DE5-99A12E53A46D}" dt="2020-05-21T16:02:22.871" v="1445" actId="165"/>
          <ac:grpSpMkLst>
            <pc:docMk/>
            <pc:sldMk cId="4010717114" sldId="258"/>
            <ac:grpSpMk id="41" creationId="{9651343D-76F3-444D-AF96-80BA6A4AF84E}"/>
          </ac:grpSpMkLst>
        </pc:grpChg>
        <pc:grpChg chg="add mod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42" creationId="{31DC168F-A65D-44AE-9394-FC5F7D98FDFA}"/>
          </ac:grpSpMkLst>
        </pc:grpChg>
        <pc:picChg chg="mod topLvl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5" creationId="{A61BD1B6-F02F-4562-BBA1-C9343F7717CE}"/>
          </ac:picMkLst>
        </pc:picChg>
        <pc:picChg chg="mod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9" creationId="{488D05DE-8E0D-416D-9F7B-6BBDFB33D872}"/>
          </ac:picMkLst>
        </pc:picChg>
        <pc:picChg chg="mod">
          <ac:chgData name="Aleksa Arsic" userId="3dd807f9fe277726" providerId="LiveId" clId="{247A4B6D-FC4B-4E09-9DE5-99A12E53A46D}" dt="2020-05-21T16:02:26.399" v="1447" actId="1076"/>
          <ac:picMkLst>
            <pc:docMk/>
            <pc:sldMk cId="4010717114" sldId="258"/>
            <ac:picMk id="13" creationId="{92C77A2A-570A-4F3E-BFA6-08EF5B5B50BC}"/>
          </ac:picMkLst>
        </pc:picChg>
        <pc:picChg chg="mod">
          <ac:chgData name="Aleksa Arsic" userId="3dd807f9fe277726" providerId="LiveId" clId="{247A4B6D-FC4B-4E09-9DE5-99A12E53A46D}" dt="2020-05-21T16:02:26.399" v="1447" actId="1076"/>
          <ac:picMkLst>
            <pc:docMk/>
            <pc:sldMk cId="4010717114" sldId="258"/>
            <ac:picMk id="14" creationId="{8A980DEC-92F1-43D9-BDDD-BCA79F470D4B}"/>
          </ac:picMkLst>
        </pc:picChg>
        <pc:picChg chg="mod">
          <ac:chgData name="Aleksa Arsic" userId="3dd807f9fe277726" providerId="LiveId" clId="{247A4B6D-FC4B-4E09-9DE5-99A12E53A46D}" dt="2020-05-21T14:49:45.962" v="654" actId="165"/>
          <ac:picMkLst>
            <pc:docMk/>
            <pc:sldMk cId="4010717114" sldId="258"/>
            <ac:picMk id="21" creationId="{01821595-0590-44EE-96EB-BC3547FBA300}"/>
          </ac:picMkLst>
        </pc:picChg>
        <pc:picChg chg="mod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37" creationId="{9A26C640-52A2-4784-9D35-4AE3DD50989F}"/>
          </ac:picMkLst>
        </pc:pic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10" creationId="{674F9351-997C-4C9F-BCC3-0F19CAD01392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2" creationId="{E5A385B2-EB3B-4BFD-ABBF-4164D9255663}"/>
          </ac:cxnSpMkLst>
        </pc:cxnChg>
        <pc:cxnChg chg="add del mod">
          <ac:chgData name="Aleksa Arsic" userId="3dd807f9fe277726" providerId="LiveId" clId="{247A4B6D-FC4B-4E09-9DE5-99A12E53A46D}" dt="2020-05-21T14:39:32.057" v="411" actId="478"/>
          <ac:cxnSpMkLst>
            <pc:docMk/>
            <pc:sldMk cId="4010717114" sldId="258"/>
            <ac:cxnSpMk id="24" creationId="{BE775D0C-DB02-46C1-89AC-ED768A7E8571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5" creationId="{3EDDD9D0-8907-4684-86DA-B547714357B7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8" creationId="{C9D995D8-6133-4221-A1B4-6A1AC388CACB}"/>
          </ac:cxnSpMkLst>
        </pc:cxnChg>
      </pc:sldChg>
      <pc:sldChg chg="addSp delSp modSp new mod setBg setClrOvrMap">
        <pc:chgData name="Aleksa Arsic" userId="3dd807f9fe277726" providerId="LiveId" clId="{247A4B6D-FC4B-4E09-9DE5-99A12E53A46D}" dt="2020-05-21T16:01:13.876" v="1441" actId="478"/>
        <pc:sldMkLst>
          <pc:docMk/>
          <pc:sldMk cId="3664165870" sldId="259"/>
        </pc:sldMkLst>
        <pc:spChg chg="del">
          <ac:chgData name="Aleksa Arsic" userId="3dd807f9fe277726" providerId="LiveId" clId="{247A4B6D-FC4B-4E09-9DE5-99A12E53A46D}" dt="2020-05-21T14:44:03.937" v="523" actId="478"/>
          <ac:spMkLst>
            <pc:docMk/>
            <pc:sldMk cId="3664165870" sldId="259"/>
            <ac:spMk id="2" creationId="{51EE29B9-1727-446E-B5C4-CAB277EFF952}"/>
          </ac:spMkLst>
        </pc:spChg>
        <pc:spChg chg="del">
          <ac:chgData name="Aleksa Arsic" userId="3dd807f9fe277726" providerId="LiveId" clId="{247A4B6D-FC4B-4E09-9DE5-99A12E53A46D}" dt="2020-05-21T14:44:04.998" v="524" actId="478"/>
          <ac:spMkLst>
            <pc:docMk/>
            <pc:sldMk cId="3664165870" sldId="259"/>
            <ac:spMk id="3" creationId="{1E040036-0AC9-4ECB-AEB7-CE58297C101F}"/>
          </ac:spMkLst>
        </pc:spChg>
        <pc:spChg chg="add del mod">
          <ac:chgData name="Aleksa Arsic" userId="3dd807f9fe277726" providerId="LiveId" clId="{247A4B6D-FC4B-4E09-9DE5-99A12E53A46D}" dt="2020-05-21T14:44:15.139" v="526" actId="478"/>
          <ac:spMkLst>
            <pc:docMk/>
            <pc:sldMk cId="3664165870" sldId="259"/>
            <ac:spMk id="4" creationId="{DBC4A5F0-2347-4687-A7AD-140DAFCD814E}"/>
          </ac:spMkLst>
        </pc:spChg>
        <pc:spChg chg="add mod">
          <ac:chgData name="Aleksa Arsic" userId="3dd807f9fe277726" providerId="LiveId" clId="{247A4B6D-FC4B-4E09-9DE5-99A12E53A46D}" dt="2020-05-21T15:40:58.452" v="1169" actId="1076"/>
          <ac:spMkLst>
            <pc:docMk/>
            <pc:sldMk cId="3664165870" sldId="259"/>
            <ac:spMk id="5" creationId="{1064AC31-0613-4057-986B-451AF1332B3E}"/>
          </ac:spMkLst>
        </pc:spChg>
        <pc:spChg chg="add 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6" creationId="{B114DB7E-1B67-4F66-B336-7E0A7CA088D6}"/>
          </ac:spMkLst>
        </pc:spChg>
        <pc:spChg chg="add del">
          <ac:chgData name="Aleksa Arsic" userId="3dd807f9fe277726" providerId="LiveId" clId="{247A4B6D-FC4B-4E09-9DE5-99A12E53A46D}" dt="2020-05-21T14:53:58.417" v="673" actId="26606"/>
          <ac:spMkLst>
            <pc:docMk/>
            <pc:sldMk cId="3664165870" sldId="259"/>
            <ac:spMk id="7" creationId="{BD976C13-68E6-4E25-B13E-FC3A2D3F66E3}"/>
          </ac:spMkLst>
        </pc:spChg>
        <pc:spChg chg="add del">
          <ac:chgData name="Aleksa Arsic" userId="3dd807f9fe277726" providerId="LiveId" clId="{247A4B6D-FC4B-4E09-9DE5-99A12E53A46D}" dt="2020-05-21T14:53:58.417" v="673" actId="26606"/>
          <ac:spMkLst>
            <pc:docMk/>
            <pc:sldMk cId="3664165870" sldId="259"/>
            <ac:spMk id="8" creationId="{DD8F1FFB-5F90-4FEF-9CD9-AFBD5DE6B9B2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0" creationId="{BD976C13-68E6-4E25-B13E-FC3A2D3F66E3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2" creationId="{D8A8064B-700C-4331-A7D6-930CEA558D1B}"/>
          </ac:spMkLst>
        </pc:spChg>
        <pc:spChg chg="add mod topLvl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13" creationId="{8D2B85C1-7846-4159-BF91-4EE83FF5614D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4" creationId="{AD6F6937-3B5A-4391-9F37-58A571B362A9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6" creationId="{C962AC3C-FEB4-4C6A-8CA6-D570CD0098A9}"/>
          </ac:spMkLst>
        </pc:spChg>
        <pc:spChg chg="del mod topLvl">
          <ac:chgData name="Aleksa Arsic" userId="3dd807f9fe277726" providerId="LiveId" clId="{247A4B6D-FC4B-4E09-9DE5-99A12E53A46D}" dt="2020-05-21T14:55:56.221" v="723" actId="478"/>
          <ac:spMkLst>
            <pc:docMk/>
            <pc:sldMk cId="3664165870" sldId="259"/>
            <ac:spMk id="19" creationId="{3C277438-B657-4EBC-9570-1764AB66098B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21" creationId="{59BF646F-C5A2-489C-8A7F-5A7AB8835737}"/>
          </ac:spMkLst>
        </pc:spChg>
        <pc:spChg chg="add del mod">
          <ac:chgData name="Aleksa Arsic" userId="3dd807f9fe277726" providerId="LiveId" clId="{247A4B6D-FC4B-4E09-9DE5-99A12E53A46D}" dt="2020-05-21T15:15:15.669" v="862" actId="478"/>
          <ac:spMkLst>
            <pc:docMk/>
            <pc:sldMk cId="3664165870" sldId="259"/>
            <ac:spMk id="24" creationId="{9E05C3B6-280F-4D49-8273-BB22CF7126DD}"/>
          </ac:spMkLst>
        </pc:spChg>
        <pc:spChg chg="add del mod">
          <ac:chgData name="Aleksa Arsic" userId="3dd807f9fe277726" providerId="LiveId" clId="{247A4B6D-FC4B-4E09-9DE5-99A12E53A46D}" dt="2020-05-21T15:15:21.173" v="864" actId="478"/>
          <ac:spMkLst>
            <pc:docMk/>
            <pc:sldMk cId="3664165870" sldId="259"/>
            <ac:spMk id="26" creationId="{3847A03D-E299-4517-BE55-6158903FB769}"/>
          </ac:spMkLst>
        </pc:spChg>
        <pc:spChg chg="mod topLvl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30" creationId="{63183E7C-AFD3-4609-B025-8C81F5A02C50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0" creationId="{E9A950B5-5A66-40C2-B64F-B76AAD5BF72D}"/>
          </ac:spMkLst>
        </pc:spChg>
        <pc:spChg chg="add del mod">
          <ac:chgData name="Aleksa Arsic" userId="3dd807f9fe277726" providerId="LiveId" clId="{247A4B6D-FC4B-4E09-9DE5-99A12E53A46D}" dt="2020-05-21T15:23:10.106" v="986" actId="478"/>
          <ac:spMkLst>
            <pc:docMk/>
            <pc:sldMk cId="3664165870" sldId="259"/>
            <ac:spMk id="43" creationId="{7111429A-310A-4EA1-B0B5-09F714B1D15C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5" creationId="{E7C5B960-B3D7-48B3-BBD0-86ACC27D8CB5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9" creationId="{E9C78DE8-05F6-487E-AEE9-55776736311E}"/>
          </ac:spMkLst>
        </pc:spChg>
        <pc:spChg chg="add mod">
          <ac:chgData name="Aleksa Arsic" userId="3dd807f9fe277726" providerId="LiveId" clId="{247A4B6D-FC4B-4E09-9DE5-99A12E53A46D}" dt="2020-05-21T15:59:13.050" v="1432" actId="1076"/>
          <ac:spMkLst>
            <pc:docMk/>
            <pc:sldMk cId="3664165870" sldId="259"/>
            <ac:spMk id="62" creationId="{182D562D-3810-402D-88CD-CCDE1D72E7E7}"/>
          </ac:spMkLst>
        </pc:s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11" creationId="{5E8EF5C6-27D5-472D-8AD0-E411F0FD4044}"/>
          </ac:grpSpMkLst>
        </pc:grpChg>
        <pc:grpChg chg="add del mod">
          <ac:chgData name="Aleksa Arsic" userId="3dd807f9fe277726" providerId="LiveId" clId="{247A4B6D-FC4B-4E09-9DE5-99A12E53A46D}" dt="2020-05-21T15:12:18.620" v="821" actId="165"/>
          <ac:grpSpMkLst>
            <pc:docMk/>
            <pc:sldMk cId="3664165870" sldId="259"/>
            <ac:grpSpMk id="15" creationId="{E0EF759C-AC51-408E-8CCD-6C767A90AD51}"/>
          </ac:grpSpMkLst>
        </pc:grpChg>
        <pc:grpChg chg="add del mod">
          <ac:chgData name="Aleksa Arsic" userId="3dd807f9fe277726" providerId="LiveId" clId="{247A4B6D-FC4B-4E09-9DE5-99A12E53A46D}" dt="2020-05-21T14:55:53.251" v="722" actId="165"/>
          <ac:grpSpMkLst>
            <pc:docMk/>
            <pc:sldMk cId="3664165870" sldId="259"/>
            <ac:grpSpMk id="17" creationId="{7914CEE6-9368-4C9D-828E-6736477B1064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0" creationId="{090F7EEC-3EBD-4106-8650-FE5670BB10DA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3" creationId="{B928A206-EEE5-436C-A158-9A459A7BC01C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7" creationId="{4B8BDFA1-487F-40C5-8092-DEACFAE37F76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8" creationId="{E53AF9C3-D0C6-4D4D-8B6A-8954BADE4E4C}"/>
          </ac:grpSpMkLst>
        </pc:grpChg>
        <pc:grpChg chg="add del mod">
          <ac:chgData name="Aleksa Arsic" userId="3dd807f9fe277726" providerId="LiveId" clId="{247A4B6D-FC4B-4E09-9DE5-99A12E53A46D}" dt="2020-05-21T15:15:58.082" v="872" actId="165"/>
          <ac:grpSpMkLst>
            <pc:docMk/>
            <pc:sldMk cId="3664165870" sldId="259"/>
            <ac:grpSpMk id="29" creationId="{DB5F929C-113C-45F7-9183-AD7DDF3A7B53}"/>
          </ac:grpSpMkLst>
        </pc:grpChg>
        <pc:grpChg chg="add mod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39" creationId="{C0A6F78B-71ED-4F02-B382-64A32D1338E8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44" creationId="{43CB3A94-9AC4-481A-A3D9-A07C2DB24F2A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48" creationId="{E3904C89-F87E-4D7B-BDF0-B01BBAEFCB9D}"/>
          </ac:grpSpMkLst>
        </pc:grpChg>
        <pc:grpChg chg="add del mod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61" creationId="{1EF66987-BFD9-46AC-857E-839F3F18C1BF}"/>
          </ac:grpSpMkLst>
        </pc:grpChg>
        <pc:picChg chg="mod topLvl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8" creationId="{A3D2F686-2FBC-49B3-ACD6-6011451CDAD9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22" creationId="{EEAE9799-DE91-4FA4-8513-2E8393CAB522}"/>
          </ac:picMkLst>
        </pc:picChg>
        <pc:picChg chg="add del mod topLvl">
          <ac:chgData name="Aleksa Arsic" userId="3dd807f9fe277726" providerId="LiveId" clId="{247A4B6D-FC4B-4E09-9DE5-99A12E53A46D}" dt="2020-05-21T15:12:20.871" v="822" actId="478"/>
          <ac:picMkLst>
            <pc:docMk/>
            <pc:sldMk cId="3664165870" sldId="259"/>
            <ac:picMk id="25" creationId="{BAEFF5C7-B82C-48E5-93B8-4531CF33FBEC}"/>
          </ac:picMkLst>
        </pc:picChg>
        <pc:picChg chg="del mod topLvl">
          <ac:chgData name="Aleksa Arsic" userId="3dd807f9fe277726" providerId="LiveId" clId="{247A4B6D-FC4B-4E09-9DE5-99A12E53A46D}" dt="2020-05-21T15:16:02.435" v="873" actId="478"/>
          <ac:picMkLst>
            <pc:docMk/>
            <pc:sldMk cId="3664165870" sldId="259"/>
            <ac:picMk id="31" creationId="{A06926E1-321E-4FE4-B925-4F68145E0626}"/>
          </ac:picMkLst>
        </pc:picChg>
        <pc:picChg chg="mod">
          <ac:chgData name="Aleksa Arsic" userId="3dd807f9fe277726" providerId="LiveId" clId="{247A4B6D-FC4B-4E09-9DE5-99A12E53A46D}" dt="2020-05-21T15:47:29.318" v="1207" actId="2085"/>
          <ac:picMkLst>
            <pc:docMk/>
            <pc:sldMk cId="3664165870" sldId="259"/>
            <ac:picMk id="41" creationId="{3C3DED88-C799-4024-A334-A58723272B2A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46" creationId="{A0F8E8CD-84A4-4F09-8AFE-B252FF1357EB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47" creationId="{3536596E-0F65-4A37-90C7-2432688A950B}"/>
          </ac:picMkLst>
        </pc:picChg>
        <pc:picChg chg="mod">
          <ac:chgData name="Aleksa Arsic" userId="3dd807f9fe277726" providerId="LiveId" clId="{247A4B6D-FC4B-4E09-9DE5-99A12E53A46D}" dt="2020-05-21T15:47:23.142" v="1206" actId="2085"/>
          <ac:picMkLst>
            <pc:docMk/>
            <pc:sldMk cId="3664165870" sldId="259"/>
            <ac:picMk id="50" creationId="{E07E5058-D985-4055-9A6A-438EC06F8C07}"/>
          </ac:picMkLst>
        </pc:picChg>
        <pc:picChg chg="add del mod">
          <ac:chgData name="Aleksa Arsic" userId="3dd807f9fe277726" providerId="LiveId" clId="{247A4B6D-FC4B-4E09-9DE5-99A12E53A46D}" dt="2020-05-21T14:53:18.246" v="667" actId="478"/>
          <ac:picMkLst>
            <pc:docMk/>
            <pc:sldMk cId="3664165870" sldId="259"/>
            <ac:picMk id="1026" creationId="{FBB3F844-BE13-4A03-AF42-3AB07847C0AC}"/>
          </ac:picMkLst>
        </pc:picChg>
        <pc:picChg chg="add del mod">
          <ac:chgData name="Aleksa Arsic" userId="3dd807f9fe277726" providerId="LiveId" clId="{247A4B6D-FC4B-4E09-9DE5-99A12E53A46D}" dt="2020-05-21T14:53:34.864" v="669" actId="478"/>
          <ac:picMkLst>
            <pc:docMk/>
            <pc:sldMk cId="3664165870" sldId="259"/>
            <ac:picMk id="1028" creationId="{0FAA4FB9-44C1-487E-A185-71C807BB035F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30" creationId="{EEA4783D-83D2-4EA5-8922-5B2EB95200E2}"/>
          </ac:picMkLst>
        </pc:picChg>
        <pc:picChg chg="add mod">
          <ac:chgData name="Aleksa Arsic" userId="3dd807f9fe277726" providerId="LiveId" clId="{247A4B6D-FC4B-4E09-9DE5-99A12E53A46D}" dt="2020-05-21T15:47:31.843" v="1208" actId="2085"/>
          <ac:picMkLst>
            <pc:docMk/>
            <pc:sldMk cId="3664165870" sldId="259"/>
            <ac:picMk id="1032" creationId="{702E274E-9873-4B4E-8BFE-3527A03D9E8D}"/>
          </ac:picMkLst>
        </pc:picChg>
        <pc:picChg chg="add del mod">
          <ac:chgData name="Aleksa Arsic" userId="3dd807f9fe277726" providerId="LiveId" clId="{247A4B6D-FC4B-4E09-9DE5-99A12E53A46D}" dt="2020-05-21T15:15:28.176" v="866" actId="478"/>
          <ac:picMkLst>
            <pc:docMk/>
            <pc:sldMk cId="3664165870" sldId="259"/>
            <ac:picMk id="1038" creationId="{9014B931-BADC-43CE-B762-5031153176E5}"/>
          </ac:picMkLst>
        </pc:picChg>
        <pc:picChg chg="add del mod">
          <ac:chgData name="Aleksa Arsic" userId="3dd807f9fe277726" providerId="LiveId" clId="{247A4B6D-FC4B-4E09-9DE5-99A12E53A46D}" dt="2020-05-21T15:15:42.700" v="868" actId="478"/>
          <ac:picMkLst>
            <pc:docMk/>
            <pc:sldMk cId="3664165870" sldId="259"/>
            <ac:picMk id="1040" creationId="{931C171B-2885-46BD-BC11-D3956E6BF74B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42" creationId="{277DF29B-BE38-4843-9E71-E716F845D0E7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44" creationId="{33118BEA-2399-4ACB-BD12-66A8C3351C4A}"/>
          </ac:picMkLst>
        </pc:picChg>
        <pc:picChg chg="add del mod">
          <ac:chgData name="Aleksa Arsic" userId="3dd807f9fe277726" providerId="LiveId" clId="{247A4B6D-FC4B-4E09-9DE5-99A12E53A46D}" dt="2020-05-21T16:01:13.876" v="1441" actId="478"/>
          <ac:picMkLst>
            <pc:docMk/>
            <pc:sldMk cId="3664165870" sldId="259"/>
            <ac:picMk id="1046" creationId="{8EE3B95D-C68B-43D6-A2E2-FDA135AB30B7}"/>
          </ac:picMkLst>
        </pc:picChg>
        <pc:cxnChg chg="add del">
          <ac:chgData name="Aleksa Arsic" userId="3dd807f9fe277726" providerId="LiveId" clId="{247A4B6D-FC4B-4E09-9DE5-99A12E53A46D}" dt="2020-05-21T14:53:58.417" v="673" actId="26606"/>
          <ac:cxnSpMkLst>
            <pc:docMk/>
            <pc:sldMk cId="3664165870" sldId="259"/>
            <ac:cxnSpMk id="9" creationId="{AB43FA47-BA5F-408C-A681-89DC58E9E2A6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51" creationId="{601111FA-70A2-4871-A4E8-0D09722F7495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55" creationId="{E8CF11B4-530F-4A55-AB55-F60A57A5AE63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0" creationId="{75696265-2C89-4B2E-A34F-A36730E1EA74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3" creationId="{32211803-5631-485A-AAF8-08B60B9A2BCC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6" creationId="{EDB7306B-4D26-42CF-A79F-CB6E295001FF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9" creationId="{D7429932-499B-4F60-918D-F1B2114C8580}"/>
          </ac:cxnSpMkLst>
        </pc:cxnChg>
      </pc:sldChg>
      <pc:sldChg chg="addSp delSp modSp new mod ord">
        <pc:chgData name="Aleksa Arsic" userId="3dd807f9fe277726" providerId="LiveId" clId="{247A4B6D-FC4B-4E09-9DE5-99A12E53A46D}" dt="2020-05-21T16:12:32.563" v="1457"/>
        <pc:sldMkLst>
          <pc:docMk/>
          <pc:sldMk cId="844598036" sldId="260"/>
        </pc:sldMkLst>
        <pc:spChg chg="del">
          <ac:chgData name="Aleksa Arsic" userId="3dd807f9fe277726" providerId="LiveId" clId="{247A4B6D-FC4B-4E09-9DE5-99A12E53A46D}" dt="2020-05-21T15:49:44.184" v="1212" actId="478"/>
          <ac:spMkLst>
            <pc:docMk/>
            <pc:sldMk cId="844598036" sldId="260"/>
            <ac:spMk id="2" creationId="{6F1F1A9F-0188-4912-A2F4-F51E62BA757F}"/>
          </ac:spMkLst>
        </pc:spChg>
        <pc:spChg chg="del">
          <ac:chgData name="Aleksa Arsic" userId="3dd807f9fe277726" providerId="LiveId" clId="{247A4B6D-FC4B-4E09-9DE5-99A12E53A46D}" dt="2020-05-21T15:49:45.703" v="1213" actId="478"/>
          <ac:spMkLst>
            <pc:docMk/>
            <pc:sldMk cId="844598036" sldId="260"/>
            <ac:spMk id="3" creationId="{4081C736-FB6B-4FF4-88F9-662D8B923114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5" creationId="{3CB3EDDC-5847-4CFB-B373-AC979956B73C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6" creationId="{E7710C84-CB33-46D8-83A9-D1F7BE2C8B58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7" creationId="{19D8CB8D-D98D-4261-B5A3-4BB4F51819C0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10" creationId="{F77C044B-7FC9-4B69-866D-5A96FC34C360}"/>
          </ac:spMkLst>
        </pc:spChg>
        <pc:spChg chg="mod">
          <ac:chgData name="Aleksa Arsic" userId="3dd807f9fe277726" providerId="LiveId" clId="{247A4B6D-FC4B-4E09-9DE5-99A12E53A46D}" dt="2020-05-21T15:52:42.172" v="1254" actId="1076"/>
          <ac:spMkLst>
            <pc:docMk/>
            <pc:sldMk cId="844598036" sldId="260"/>
            <ac:spMk id="14" creationId="{22756F67-02FF-48C1-A619-3CBCF6416D55}"/>
          </ac:spMkLst>
        </pc:spChg>
        <pc:spChg chg="mod">
          <ac:chgData name="Aleksa Arsic" userId="3dd807f9fe277726" providerId="LiveId" clId="{247A4B6D-FC4B-4E09-9DE5-99A12E53A46D}" dt="2020-05-21T15:54:51.675" v="1292" actId="1076"/>
          <ac:spMkLst>
            <pc:docMk/>
            <pc:sldMk cId="844598036" sldId="260"/>
            <ac:spMk id="17" creationId="{DEA5FB9B-44A7-4365-982C-0FBB535F484B}"/>
          </ac:spMkLst>
        </pc:spChg>
        <pc:spChg chg="mod">
          <ac:chgData name="Aleksa Arsic" userId="3dd807f9fe277726" providerId="LiveId" clId="{247A4B6D-FC4B-4E09-9DE5-99A12E53A46D}" dt="2020-05-21T15:54:47.327" v="1291" actId="1076"/>
          <ac:spMkLst>
            <pc:docMk/>
            <pc:sldMk cId="844598036" sldId="260"/>
            <ac:spMk id="24" creationId="{A0CECC90-2833-4779-9EE8-A85BEB409B2C}"/>
          </ac:spMkLst>
        </pc:spChg>
        <pc:spChg chg="mod">
          <ac:chgData name="Aleksa Arsic" userId="3dd807f9fe277726" providerId="LiveId" clId="{247A4B6D-FC4B-4E09-9DE5-99A12E53A46D}" dt="2020-05-21T15:53:21.740" v="1259" actId="1076"/>
          <ac:spMkLst>
            <pc:docMk/>
            <pc:sldMk cId="844598036" sldId="260"/>
            <ac:spMk id="28" creationId="{1D2996AE-8B7B-4E27-A310-C5125C2F6EDD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35" creationId="{8502EA2E-59FD-4BA3-B6F5-0CEAD3D6D6CD}"/>
          </ac:spMkLst>
        </pc:spChg>
        <pc:spChg chg="mod">
          <ac:chgData name="Aleksa Arsic" userId="3dd807f9fe277726" providerId="LiveId" clId="{247A4B6D-FC4B-4E09-9DE5-99A12E53A46D}" dt="2020-05-21T15:51:22.474" v="1244" actId="6549"/>
          <ac:spMkLst>
            <pc:docMk/>
            <pc:sldMk cId="844598036" sldId="260"/>
            <ac:spMk id="40" creationId="{39CC2472-4D54-45C3-8CFC-BD365A393FF9}"/>
          </ac:spMkLst>
        </pc:spChg>
        <pc:spChg chg="mod">
          <ac:chgData name="Aleksa Arsic" userId="3dd807f9fe277726" providerId="LiveId" clId="{247A4B6D-FC4B-4E09-9DE5-99A12E53A46D}" dt="2020-05-21T15:49:55.256" v="1215"/>
          <ac:spMkLst>
            <pc:docMk/>
            <pc:sldMk cId="844598036" sldId="260"/>
            <ac:spMk id="48" creationId="{38E313F0-C6E8-4A7F-9B03-83CA25C0AA09}"/>
          </ac:spMkLst>
        </pc:spChg>
        <pc:spChg chg="add del mod">
          <ac:chgData name="Aleksa Arsic" userId="3dd807f9fe277726" providerId="LiveId" clId="{247A4B6D-FC4B-4E09-9DE5-99A12E53A46D}" dt="2020-05-21T15:50:06.860" v="1217" actId="478"/>
          <ac:spMkLst>
            <pc:docMk/>
            <pc:sldMk cId="844598036" sldId="260"/>
            <ac:spMk id="50" creationId="{AA51488B-34AE-415C-BB6F-EB4A7303A92B}"/>
          </ac:spMkLst>
        </pc:spChg>
        <pc:spChg chg="mod">
          <ac:chgData name="Aleksa Arsic" userId="3dd807f9fe277726" providerId="LiveId" clId="{247A4B6D-FC4B-4E09-9DE5-99A12E53A46D}" dt="2020-05-21T15:53:02.007" v="1258" actId="1076"/>
          <ac:spMkLst>
            <pc:docMk/>
            <pc:sldMk cId="844598036" sldId="260"/>
            <ac:spMk id="52" creationId="{3E78D4FD-5723-4638-B805-4DFC17597FE0}"/>
          </ac:spMkLst>
        </pc:spChg>
        <pc:spChg chg="add del mod">
          <ac:chgData name="Aleksa Arsic" userId="3dd807f9fe277726" providerId="LiveId" clId="{247A4B6D-FC4B-4E09-9DE5-99A12E53A46D}" dt="2020-05-21T15:56:00.249" v="1298" actId="478"/>
          <ac:spMkLst>
            <pc:docMk/>
            <pc:sldMk cId="844598036" sldId="260"/>
            <ac:spMk id="81" creationId="{7FE4E0A5-0092-4AF6-8059-EAEBCEF58EE8}"/>
          </ac:spMkLst>
        </pc:spChg>
        <pc:spChg chg="add mod">
          <ac:chgData name="Aleksa Arsic" userId="3dd807f9fe277726" providerId="LiveId" clId="{247A4B6D-FC4B-4E09-9DE5-99A12E53A46D}" dt="2020-05-21T15:56:56.873" v="1349" actId="20577"/>
          <ac:spMkLst>
            <pc:docMk/>
            <pc:sldMk cId="844598036" sldId="260"/>
            <ac:spMk id="82" creationId="{BA3878E3-8C01-41F5-8942-5FC2860466A6}"/>
          </ac:spMkLst>
        </pc:spChg>
        <pc:grpChg chg="add del mod">
          <ac:chgData name="Aleksa Arsic" userId="3dd807f9fe277726" providerId="LiveId" clId="{247A4B6D-FC4B-4E09-9DE5-99A12E53A46D}" dt="2020-05-21T15:51:21.660" v="1243" actId="478"/>
          <ac:grpSpMkLst>
            <pc:docMk/>
            <pc:sldMk cId="844598036" sldId="260"/>
            <ac:grpSpMk id="4" creationId="{B5270087-7A5D-473D-9E83-6DA5033EAADE}"/>
          </ac:grpSpMkLst>
        </pc:grpChg>
        <pc:grpChg chg="add del mod">
          <ac:chgData name="Aleksa Arsic" userId="3dd807f9fe277726" providerId="LiveId" clId="{247A4B6D-FC4B-4E09-9DE5-99A12E53A46D}" dt="2020-05-21T15:50:15.761" v="1219" actId="478"/>
          <ac:grpSpMkLst>
            <pc:docMk/>
            <pc:sldMk cId="844598036" sldId="260"/>
            <ac:grpSpMk id="8" creationId="{2E4748AA-5D26-42E5-AEC8-2ACF9B912525}"/>
          </ac:grpSpMkLst>
        </pc:grpChg>
        <pc:grpChg chg="add mod">
          <ac:chgData name="Aleksa Arsic" userId="3dd807f9fe277726" providerId="LiveId" clId="{247A4B6D-FC4B-4E09-9DE5-99A12E53A46D}" dt="2020-05-21T15:52:42.172" v="1254" actId="1076"/>
          <ac:grpSpMkLst>
            <pc:docMk/>
            <pc:sldMk cId="844598036" sldId="260"/>
            <ac:grpSpMk id="13" creationId="{5735CE66-F785-4F00-8E0A-97DFA7776381}"/>
          </ac:grpSpMkLst>
        </pc:grpChg>
        <pc:grpChg chg="add mod">
          <ac:chgData name="Aleksa Arsic" userId="3dd807f9fe277726" providerId="LiveId" clId="{247A4B6D-FC4B-4E09-9DE5-99A12E53A46D}" dt="2020-05-21T15:52:51.890" v="1256" actId="1076"/>
          <ac:grpSpMkLst>
            <pc:docMk/>
            <pc:sldMk cId="844598036" sldId="260"/>
            <ac:grpSpMk id="16" creationId="{129F5817-CF6C-4A37-935D-22C1C2D28CEC}"/>
          </ac:grpSpMkLst>
        </pc:grpChg>
        <pc:grpChg chg="add mod">
          <ac:chgData name="Aleksa Arsic" userId="3dd807f9fe277726" providerId="LiveId" clId="{247A4B6D-FC4B-4E09-9DE5-99A12E53A46D}" dt="2020-05-21T15:54:47.327" v="1291" actId="1076"/>
          <ac:grpSpMkLst>
            <pc:docMk/>
            <pc:sldMk cId="844598036" sldId="260"/>
            <ac:grpSpMk id="23" creationId="{F8A036DC-1C8F-47ED-BEAE-98712B9DB6C8}"/>
          </ac:grpSpMkLst>
        </pc:grpChg>
        <pc:grpChg chg="add mod">
          <ac:chgData name="Aleksa Arsic" userId="3dd807f9fe277726" providerId="LiveId" clId="{247A4B6D-FC4B-4E09-9DE5-99A12E53A46D}" dt="2020-05-21T15:53:21.740" v="1259" actId="1076"/>
          <ac:grpSpMkLst>
            <pc:docMk/>
            <pc:sldMk cId="844598036" sldId="260"/>
            <ac:grpSpMk id="27" creationId="{C1F2466C-0A92-406F-AC18-C36F87B18D9F}"/>
          </ac:grpSpMkLst>
        </pc:grpChg>
        <pc:grpChg chg="add del mod">
          <ac:chgData name="Aleksa Arsic" userId="3dd807f9fe277726" providerId="LiveId" clId="{247A4B6D-FC4B-4E09-9DE5-99A12E53A46D}" dt="2020-05-21T15:51:45.562" v="1246" actId="478"/>
          <ac:grpSpMkLst>
            <pc:docMk/>
            <pc:sldMk cId="844598036" sldId="260"/>
            <ac:grpSpMk id="34" creationId="{471318B7-15E0-49C2-9769-0AF0F5E70DAF}"/>
          </ac:grpSpMkLst>
        </pc:grpChg>
        <pc:grpChg chg="add del mod">
          <ac:chgData name="Aleksa Arsic" userId="3dd807f9fe277726" providerId="LiveId" clId="{247A4B6D-FC4B-4E09-9DE5-99A12E53A46D}" dt="2020-05-21T15:51:25.176" v="1245" actId="478"/>
          <ac:grpSpMkLst>
            <pc:docMk/>
            <pc:sldMk cId="844598036" sldId="260"/>
            <ac:grpSpMk id="39" creationId="{E7FBB983-0F2C-4BC9-B83D-C55876288858}"/>
          </ac:grpSpMkLst>
        </pc:grpChg>
        <pc:grpChg chg="add del mod">
          <ac:chgData name="Aleksa Arsic" userId="3dd807f9fe277726" providerId="LiveId" clId="{247A4B6D-FC4B-4E09-9DE5-99A12E53A46D}" dt="2020-05-21T15:50:20.858" v="1221" actId="478"/>
          <ac:grpSpMkLst>
            <pc:docMk/>
            <pc:sldMk cId="844598036" sldId="260"/>
            <ac:grpSpMk id="47" creationId="{E66FD9EE-5782-419F-952A-D62BF9532462}"/>
          </ac:grpSpMkLst>
        </pc:grpChg>
        <pc:grpChg chg="add mod">
          <ac:chgData name="Aleksa Arsic" userId="3dd807f9fe277726" providerId="LiveId" clId="{247A4B6D-FC4B-4E09-9DE5-99A12E53A46D}" dt="2020-05-21T15:53:02.007" v="1258" actId="1076"/>
          <ac:grpSpMkLst>
            <pc:docMk/>
            <pc:sldMk cId="844598036" sldId="260"/>
            <ac:grpSpMk id="51" creationId="{1DE57759-D7C4-45F6-A2B5-F1AFA6952566}"/>
          </ac:grpSpMkLst>
        </pc:grp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9" creationId="{1E7C76B3-B017-4768-90E8-C44C0C4FC094}"/>
          </ac:picMkLst>
        </pc:picChg>
        <pc:picChg chg="mod">
          <ac:chgData name="Aleksa Arsic" userId="3dd807f9fe277726" providerId="LiveId" clId="{247A4B6D-FC4B-4E09-9DE5-99A12E53A46D}" dt="2020-05-21T15:52:42.172" v="1254" actId="1076"/>
          <ac:picMkLst>
            <pc:docMk/>
            <pc:sldMk cId="844598036" sldId="260"/>
            <ac:picMk id="15" creationId="{268FF289-D1C3-48B7-B82F-1DB0BAB68E4E}"/>
          </ac:picMkLst>
        </pc:picChg>
        <pc:picChg chg="mod">
          <ac:chgData name="Aleksa Arsic" userId="3dd807f9fe277726" providerId="LiveId" clId="{247A4B6D-FC4B-4E09-9DE5-99A12E53A46D}" dt="2020-05-21T15:52:51.890" v="1256" actId="1076"/>
          <ac:picMkLst>
            <pc:docMk/>
            <pc:sldMk cId="844598036" sldId="260"/>
            <ac:picMk id="18" creationId="{9D780818-61EA-491E-9D02-4722D55B749F}"/>
          </ac:picMkLst>
        </pc:picChg>
        <pc:picChg chg="mod">
          <ac:chgData name="Aleksa Arsic" userId="3dd807f9fe277726" providerId="LiveId" clId="{247A4B6D-FC4B-4E09-9DE5-99A12E53A46D}" dt="2020-05-21T15:54:47.327" v="1291" actId="1076"/>
          <ac:picMkLst>
            <pc:docMk/>
            <pc:sldMk cId="844598036" sldId="260"/>
            <ac:picMk id="25" creationId="{A8C17E50-CD8E-4B4B-9514-214F230338F4}"/>
          </ac:picMkLst>
        </pc:picChg>
        <pc:picChg chg="mod">
          <ac:chgData name="Aleksa Arsic" userId="3dd807f9fe277726" providerId="LiveId" clId="{247A4B6D-FC4B-4E09-9DE5-99A12E53A46D}" dt="2020-05-21T15:54:47.327" v="1291" actId="1076"/>
          <ac:picMkLst>
            <pc:docMk/>
            <pc:sldMk cId="844598036" sldId="260"/>
            <ac:picMk id="26" creationId="{AC947D08-A7FC-481A-9FA9-79C5D37E1016}"/>
          </ac:picMkLst>
        </pc:picChg>
        <pc:picChg chg="mod">
          <ac:chgData name="Aleksa Arsic" userId="3dd807f9fe277726" providerId="LiveId" clId="{247A4B6D-FC4B-4E09-9DE5-99A12E53A46D}" dt="2020-05-21T15:53:21.740" v="1259" actId="1076"/>
          <ac:picMkLst>
            <pc:docMk/>
            <pc:sldMk cId="844598036" sldId="260"/>
            <ac:picMk id="29" creationId="{2DA7565B-AF77-4F9D-985E-E0F8464862A9}"/>
          </ac:picMkLst>
        </pc:picChg>
        <pc:picChg chg="mod">
          <ac:chgData name="Aleksa Arsic" userId="3dd807f9fe277726" providerId="LiveId" clId="{247A4B6D-FC4B-4E09-9DE5-99A12E53A46D}" dt="2020-05-21T15:53:21.740" v="1259" actId="1076"/>
          <ac:picMkLst>
            <pc:docMk/>
            <pc:sldMk cId="844598036" sldId="260"/>
            <ac:picMk id="30" creationId="{67A9E5BB-D379-462F-9847-8EB99020F202}"/>
          </ac:picMkLst>
        </pc:pic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36" creationId="{6540B5FA-47D8-44C6-AA7F-8F68B43B0C04}"/>
          </ac:picMkLst>
        </pc:pic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41" creationId="{1018C5EA-470C-4AD9-BEEB-DEAA5FA80828}"/>
          </ac:picMkLst>
        </pc:picChg>
        <pc:picChg chg="add del mod">
          <ac:chgData name="Aleksa Arsic" userId="3dd807f9fe277726" providerId="LiveId" clId="{247A4B6D-FC4B-4E09-9DE5-99A12E53A46D}" dt="2020-05-21T15:51:13.730" v="1237" actId="478"/>
          <ac:picMkLst>
            <pc:docMk/>
            <pc:sldMk cId="844598036" sldId="260"/>
            <ac:picMk id="43" creationId="{AFC5FE61-6580-4EB3-8794-211A03DBE190}"/>
          </ac:picMkLst>
        </pc:picChg>
        <pc:picChg chg="add del mod">
          <ac:chgData name="Aleksa Arsic" userId="3dd807f9fe277726" providerId="LiveId" clId="{247A4B6D-FC4B-4E09-9DE5-99A12E53A46D}" dt="2020-05-21T15:51:15.989" v="1239" actId="478"/>
          <ac:picMkLst>
            <pc:docMk/>
            <pc:sldMk cId="844598036" sldId="260"/>
            <ac:picMk id="44" creationId="{CB54DEF0-BF71-45E5-98C0-DB0B82048598}"/>
          </ac:picMkLst>
        </pc:picChg>
        <pc:picChg chg="add del mod">
          <ac:chgData name="Aleksa Arsic" userId="3dd807f9fe277726" providerId="LiveId" clId="{247A4B6D-FC4B-4E09-9DE5-99A12E53A46D}" dt="2020-05-21T15:51:05.545" v="1233" actId="478"/>
          <ac:picMkLst>
            <pc:docMk/>
            <pc:sldMk cId="844598036" sldId="260"/>
            <ac:picMk id="45" creationId="{B0BCFEF8-95BB-4F55-9CF5-5358DE867832}"/>
          </ac:picMkLst>
        </pc:picChg>
        <pc:picChg chg="add del mod">
          <ac:chgData name="Aleksa Arsic" userId="3dd807f9fe277726" providerId="LiveId" clId="{247A4B6D-FC4B-4E09-9DE5-99A12E53A46D}" dt="2020-05-21T15:50:39.515" v="1227" actId="478"/>
          <ac:picMkLst>
            <pc:docMk/>
            <pc:sldMk cId="844598036" sldId="260"/>
            <ac:picMk id="46" creationId="{00262ED8-37EA-42A8-8B68-96569FBBF8E5}"/>
          </ac:picMkLst>
        </pc:picChg>
        <pc:picChg chg="mod">
          <ac:chgData name="Aleksa Arsic" userId="3dd807f9fe277726" providerId="LiveId" clId="{247A4B6D-FC4B-4E09-9DE5-99A12E53A46D}" dt="2020-05-21T15:49:55.256" v="1215"/>
          <ac:picMkLst>
            <pc:docMk/>
            <pc:sldMk cId="844598036" sldId="260"/>
            <ac:picMk id="49" creationId="{735998E5-4E97-49D8-9CD0-D163DCC3DFEF}"/>
          </ac:picMkLst>
        </pc:picChg>
        <pc:picChg chg="mod">
          <ac:chgData name="Aleksa Arsic" userId="3dd807f9fe277726" providerId="LiveId" clId="{247A4B6D-FC4B-4E09-9DE5-99A12E53A46D}" dt="2020-05-21T15:53:02.007" v="1258" actId="1076"/>
          <ac:picMkLst>
            <pc:docMk/>
            <pc:sldMk cId="844598036" sldId="260"/>
            <ac:picMk id="53" creationId="{053FA8ED-CDCD-4276-9146-5B6EA263E5F5}"/>
          </ac:picMkLst>
        </pc:picChg>
        <pc:picChg chg="mod">
          <ac:chgData name="Aleksa Arsic" userId="3dd807f9fe277726" providerId="LiveId" clId="{247A4B6D-FC4B-4E09-9DE5-99A12E53A46D}" dt="2020-05-21T15:53:02.007" v="1258" actId="1076"/>
          <ac:picMkLst>
            <pc:docMk/>
            <pc:sldMk cId="844598036" sldId="260"/>
            <ac:picMk id="54" creationId="{5E54EE77-76CE-4445-82E7-6004ABF63D14}"/>
          </ac:picMkLst>
        </pc:picChg>
        <pc:picChg chg="add mod">
          <ac:chgData name="Aleksa Arsic" userId="3dd807f9fe277726" providerId="LiveId" clId="{247A4B6D-FC4B-4E09-9DE5-99A12E53A46D}" dt="2020-05-21T16:00:01.729" v="1438" actId="14100"/>
          <ac:picMkLst>
            <pc:docMk/>
            <pc:sldMk cId="844598036" sldId="260"/>
            <ac:picMk id="3074" creationId="{418B53C8-6936-4AA9-874E-4AFF3B26F15B}"/>
          </ac:picMkLst>
        </pc:picChg>
        <pc:picChg chg="add mod">
          <ac:chgData name="Aleksa Arsic" userId="3dd807f9fe277726" providerId="LiveId" clId="{247A4B6D-FC4B-4E09-9DE5-99A12E53A46D}" dt="2020-05-21T16:01:31.497" v="1444" actId="1076"/>
          <ac:picMkLst>
            <pc:docMk/>
            <pc:sldMk cId="844598036" sldId="260"/>
            <ac:picMk id="3076" creationId="{E7D71710-A8CC-4313-B500-1867B4C7AAC9}"/>
          </ac:picMkLst>
        </pc:picChg>
        <pc:cxnChg chg="add del mod">
          <ac:chgData name="Aleksa Arsic" userId="3dd807f9fe277726" providerId="LiveId" clId="{247A4B6D-FC4B-4E09-9DE5-99A12E53A46D}" dt="2020-05-21T15:50:18.346" v="1220" actId="478"/>
          <ac:cxnSpMkLst>
            <pc:docMk/>
            <pc:sldMk cId="844598036" sldId="260"/>
            <ac:cxnSpMk id="11" creationId="{06F46C8D-4DCD-4AE4-B7D0-DD30719D1026}"/>
          </ac:cxnSpMkLst>
        </pc:cxnChg>
        <pc:cxnChg chg="add mod">
          <ac:chgData name="Aleksa Arsic" userId="3dd807f9fe277726" providerId="LiveId" clId="{247A4B6D-FC4B-4E09-9DE5-99A12E53A46D}" dt="2020-05-21T15:54:57.020" v="1293" actId="14100"/>
          <ac:cxnSpMkLst>
            <pc:docMk/>
            <pc:sldMk cId="844598036" sldId="260"/>
            <ac:cxnSpMk id="12" creationId="{1ECC687E-1A98-4CA3-8FDF-1A13E19F94C1}"/>
          </ac:cxnSpMkLst>
        </pc:cxnChg>
        <pc:cxnChg chg="add del mod">
          <ac:chgData name="Aleksa Arsic" userId="3dd807f9fe277726" providerId="LiveId" clId="{247A4B6D-FC4B-4E09-9DE5-99A12E53A46D}" dt="2020-05-21T15:50:50.658" v="1229" actId="478"/>
          <ac:cxnSpMkLst>
            <pc:docMk/>
            <pc:sldMk cId="844598036" sldId="260"/>
            <ac:cxnSpMk id="19" creationId="{23A28EB8-D00C-4682-8E1C-B40F5480D823}"/>
          </ac:cxnSpMkLst>
        </pc:cxnChg>
        <pc:cxnChg chg="add del mod">
          <ac:chgData name="Aleksa Arsic" userId="3dd807f9fe277726" providerId="LiveId" clId="{247A4B6D-FC4B-4E09-9DE5-99A12E53A46D}" dt="2020-05-21T15:50:52.045" v="1230" actId="478"/>
          <ac:cxnSpMkLst>
            <pc:docMk/>
            <pc:sldMk cId="844598036" sldId="260"/>
            <ac:cxnSpMk id="20" creationId="{86288175-E11E-495B-8B33-AC59BC842C5A}"/>
          </ac:cxnSpMkLst>
        </pc:cxnChg>
        <pc:cxnChg chg="add del mod">
          <ac:chgData name="Aleksa Arsic" userId="3dd807f9fe277726" providerId="LiveId" clId="{247A4B6D-FC4B-4E09-9DE5-99A12E53A46D}" dt="2020-05-21T15:51:11.957" v="1235" actId="478"/>
          <ac:cxnSpMkLst>
            <pc:docMk/>
            <pc:sldMk cId="844598036" sldId="260"/>
            <ac:cxnSpMk id="21" creationId="{FD10E6E3-2379-4C18-9487-9950B34A0ABC}"/>
          </ac:cxnSpMkLst>
        </pc:cxnChg>
        <pc:cxnChg chg="add del mod">
          <ac:chgData name="Aleksa Arsic" userId="3dd807f9fe277726" providerId="LiveId" clId="{247A4B6D-FC4B-4E09-9DE5-99A12E53A46D}" dt="2020-05-21T15:51:12.719" v="1236" actId="478"/>
          <ac:cxnSpMkLst>
            <pc:docMk/>
            <pc:sldMk cId="844598036" sldId="260"/>
            <ac:cxnSpMk id="22" creationId="{55BAB317-1449-4487-8F80-F04C8C4394F9}"/>
          </ac:cxnSpMkLst>
        </pc:cxnChg>
        <pc:cxnChg chg="add del mod">
          <ac:chgData name="Aleksa Arsic" userId="3dd807f9fe277726" providerId="LiveId" clId="{247A4B6D-FC4B-4E09-9DE5-99A12E53A46D}" dt="2020-05-21T15:50:37.105" v="1226" actId="478"/>
          <ac:cxnSpMkLst>
            <pc:docMk/>
            <pc:sldMk cId="844598036" sldId="260"/>
            <ac:cxnSpMk id="31" creationId="{9751DE37-55FE-4F40-9123-2D6AB006EFF2}"/>
          </ac:cxnSpMkLst>
        </pc:cxnChg>
        <pc:cxnChg chg="add del mod">
          <ac:chgData name="Aleksa Arsic" userId="3dd807f9fe277726" providerId="LiveId" clId="{247A4B6D-FC4B-4E09-9DE5-99A12E53A46D}" dt="2020-05-21T15:51:04.201" v="1232" actId="478"/>
          <ac:cxnSpMkLst>
            <pc:docMk/>
            <pc:sldMk cId="844598036" sldId="260"/>
            <ac:cxnSpMk id="32" creationId="{E8BEDA2A-86BA-40DB-8168-0BDF62EBDBEC}"/>
          </ac:cxnSpMkLst>
        </pc:cxnChg>
        <pc:cxnChg chg="add del mod">
          <ac:chgData name="Aleksa Arsic" userId="3dd807f9fe277726" providerId="LiveId" clId="{247A4B6D-FC4B-4E09-9DE5-99A12E53A46D}" dt="2020-05-21T15:51:16.750" v="1240" actId="478"/>
          <ac:cxnSpMkLst>
            <pc:docMk/>
            <pc:sldMk cId="844598036" sldId="260"/>
            <ac:cxnSpMk id="33" creationId="{D5D154A1-1538-4541-8270-5DF9E8607989}"/>
          </ac:cxnSpMkLst>
        </pc:cxnChg>
        <pc:cxnChg chg="add del mod">
          <ac:chgData name="Aleksa Arsic" userId="3dd807f9fe277726" providerId="LiveId" clId="{247A4B6D-FC4B-4E09-9DE5-99A12E53A46D}" dt="2020-05-21T15:51:15.328" v="1238" actId="478"/>
          <ac:cxnSpMkLst>
            <pc:docMk/>
            <pc:sldMk cId="844598036" sldId="260"/>
            <ac:cxnSpMk id="37" creationId="{ED265806-E847-4E25-8401-FA8559EAB094}"/>
          </ac:cxnSpMkLst>
        </pc:cxnChg>
        <pc:cxnChg chg="add del mod">
          <ac:chgData name="Aleksa Arsic" userId="3dd807f9fe277726" providerId="LiveId" clId="{247A4B6D-FC4B-4E09-9DE5-99A12E53A46D}" dt="2020-05-21T15:51:18.346" v="1241" actId="478"/>
          <ac:cxnSpMkLst>
            <pc:docMk/>
            <pc:sldMk cId="844598036" sldId="260"/>
            <ac:cxnSpMk id="38" creationId="{84A6665D-A353-42F0-8612-CCF201EC31C6}"/>
          </ac:cxnSpMkLst>
        </pc:cxnChg>
        <pc:cxnChg chg="add del mod">
          <ac:chgData name="Aleksa Arsic" userId="3dd807f9fe277726" providerId="LiveId" clId="{247A4B6D-FC4B-4E09-9DE5-99A12E53A46D}" dt="2020-05-21T15:51:19.102" v="1242" actId="478"/>
          <ac:cxnSpMkLst>
            <pc:docMk/>
            <pc:sldMk cId="844598036" sldId="260"/>
            <ac:cxnSpMk id="42" creationId="{FA3DC671-9952-43B3-8B0A-4DEABD767A55}"/>
          </ac:cxnSpMkLst>
        </pc:cxnChg>
        <pc:cxnChg chg="add mod">
          <ac:chgData name="Aleksa Arsic" userId="3dd807f9fe277726" providerId="LiveId" clId="{247A4B6D-FC4B-4E09-9DE5-99A12E53A46D}" dt="2020-05-21T15:54:15.058" v="1286" actId="14100"/>
          <ac:cxnSpMkLst>
            <pc:docMk/>
            <pc:sldMk cId="844598036" sldId="260"/>
            <ac:cxnSpMk id="57" creationId="{479DE2A9-54D2-44D5-85FC-467766B89877}"/>
          </ac:cxnSpMkLst>
        </pc:cxnChg>
        <pc:cxnChg chg="add mod">
          <ac:chgData name="Aleksa Arsic" userId="3dd807f9fe277726" providerId="LiveId" clId="{247A4B6D-FC4B-4E09-9DE5-99A12E53A46D}" dt="2020-05-21T15:54:31.627" v="1287" actId="14100"/>
          <ac:cxnSpMkLst>
            <pc:docMk/>
            <pc:sldMk cId="844598036" sldId="260"/>
            <ac:cxnSpMk id="58" creationId="{DAAB51CF-D346-4606-A33F-ABEAD4D31A81}"/>
          </ac:cxnSpMkLst>
        </pc:cxnChg>
        <pc:cxnChg chg="add mod">
          <ac:chgData name="Aleksa Arsic" userId="3dd807f9fe277726" providerId="LiveId" clId="{247A4B6D-FC4B-4E09-9DE5-99A12E53A46D}" dt="2020-05-21T15:54:51.675" v="1292" actId="1076"/>
          <ac:cxnSpMkLst>
            <pc:docMk/>
            <pc:sldMk cId="844598036" sldId="260"/>
            <ac:cxnSpMk id="59" creationId="{6067E47B-9A23-4997-A380-4EBBC956B82D}"/>
          </ac:cxnSpMkLst>
        </pc:cxnChg>
        <pc:cxnChg chg="add mod">
          <ac:chgData name="Aleksa Arsic" userId="3dd807f9fe277726" providerId="LiveId" clId="{247A4B6D-FC4B-4E09-9DE5-99A12E53A46D}" dt="2020-05-21T15:54:44.690" v="1290" actId="14100"/>
          <ac:cxnSpMkLst>
            <pc:docMk/>
            <pc:sldMk cId="844598036" sldId="260"/>
            <ac:cxnSpMk id="60" creationId="{1EE35000-6F85-42B4-AC6D-01DDE43AE576}"/>
          </ac:cxnSpMkLst>
        </pc:cxnChg>
        <pc:cxnChg chg="add mod">
          <ac:chgData name="Aleksa Arsic" userId="3dd807f9fe277726" providerId="LiveId" clId="{247A4B6D-FC4B-4E09-9DE5-99A12E53A46D}" dt="2020-05-21T15:53:32.426" v="1266" actId="14100"/>
          <ac:cxnSpMkLst>
            <pc:docMk/>
            <pc:sldMk cId="844598036" sldId="260"/>
            <ac:cxnSpMk id="61" creationId="{22656818-AE1B-4AFA-A13F-59220839AFB0}"/>
          </ac:cxnSpMkLst>
        </pc:cxnChg>
      </pc:sldChg>
      <pc:sldChg chg="addSp delSp modSp new mod">
        <pc:chgData name="Aleksa Arsic" userId="3dd807f9fe277726" providerId="LiveId" clId="{247A4B6D-FC4B-4E09-9DE5-99A12E53A46D}" dt="2020-05-22T11:39:14.357" v="1630" actId="255"/>
        <pc:sldMkLst>
          <pc:docMk/>
          <pc:sldMk cId="3991192450" sldId="261"/>
        </pc:sldMkLst>
        <pc:spChg chg="del">
          <ac:chgData name="Aleksa Arsic" userId="3dd807f9fe277726" providerId="LiveId" clId="{247A4B6D-FC4B-4E09-9DE5-99A12E53A46D}" dt="2020-05-22T11:16:46.866" v="1463" actId="478"/>
          <ac:spMkLst>
            <pc:docMk/>
            <pc:sldMk cId="3991192450" sldId="261"/>
            <ac:spMk id="2" creationId="{757642AA-646F-470F-ABF0-C7C251830847}"/>
          </ac:spMkLst>
        </pc:spChg>
        <pc:spChg chg="del">
          <ac:chgData name="Aleksa Arsic" userId="3dd807f9fe277726" providerId="LiveId" clId="{247A4B6D-FC4B-4E09-9DE5-99A12E53A46D}" dt="2020-05-22T11:16:47.937" v="1464" actId="478"/>
          <ac:spMkLst>
            <pc:docMk/>
            <pc:sldMk cId="3991192450" sldId="261"/>
            <ac:spMk id="3" creationId="{C3382BB4-25BE-4A2E-9DE0-6C52071AB5B0}"/>
          </ac:spMkLst>
        </pc:spChg>
        <pc:spChg chg="mod">
          <ac:chgData name="Aleksa Arsic" userId="3dd807f9fe277726" providerId="LiveId" clId="{247A4B6D-FC4B-4E09-9DE5-99A12E53A46D}" dt="2020-05-22T11:20:44.880" v="1507" actId="1037"/>
          <ac:spMkLst>
            <pc:docMk/>
            <pc:sldMk cId="3991192450" sldId="261"/>
            <ac:spMk id="6" creationId="{80E406C9-C249-4556-92C5-16F6EE17B861}"/>
          </ac:spMkLst>
        </pc:spChg>
        <pc:spChg chg="mod">
          <ac:chgData name="Aleksa Arsic" userId="3dd807f9fe277726" providerId="LiveId" clId="{247A4B6D-FC4B-4E09-9DE5-99A12E53A46D}" dt="2020-05-22T11:20:37.831" v="1501" actId="1076"/>
          <ac:spMkLst>
            <pc:docMk/>
            <pc:sldMk cId="3991192450" sldId="261"/>
            <ac:spMk id="8" creationId="{390CA126-90FE-4600-80F9-13DFD929F967}"/>
          </ac:spMkLst>
        </pc:spChg>
        <pc:spChg chg="mod">
          <ac:chgData name="Aleksa Arsic" userId="3dd807f9fe277726" providerId="LiveId" clId="{247A4B6D-FC4B-4E09-9DE5-99A12E53A46D}" dt="2020-05-22T11:20:31.232" v="1499" actId="1076"/>
          <ac:spMkLst>
            <pc:docMk/>
            <pc:sldMk cId="3991192450" sldId="261"/>
            <ac:spMk id="12" creationId="{53FF2AED-A90A-4588-94D3-1ACD772CBA43}"/>
          </ac:spMkLst>
        </pc:spChg>
        <pc:spChg chg="mod">
          <ac:chgData name="Aleksa Arsic" userId="3dd807f9fe277726" providerId="LiveId" clId="{247A4B6D-FC4B-4E09-9DE5-99A12E53A46D}" dt="2020-05-22T11:21:10.629" v="1510" actId="1076"/>
          <ac:spMkLst>
            <pc:docMk/>
            <pc:sldMk cId="3991192450" sldId="261"/>
            <ac:spMk id="15" creationId="{80B24797-CA28-47DD-A558-2FF45BCD7DF1}"/>
          </ac:spMkLst>
        </pc:spChg>
        <pc:spChg chg="mod">
          <ac:chgData name="Aleksa Arsic" userId="3dd807f9fe277726" providerId="LiveId" clId="{247A4B6D-FC4B-4E09-9DE5-99A12E53A46D}" dt="2020-05-22T11:19:20.705" v="1488" actId="1076"/>
          <ac:spMkLst>
            <pc:docMk/>
            <pc:sldMk cId="3991192450" sldId="261"/>
            <ac:spMk id="18" creationId="{D076BDD5-6F2C-4738-9577-B8C0FDB31FA2}"/>
          </ac:spMkLst>
        </pc:spChg>
        <pc:spChg chg="mod">
          <ac:chgData name="Aleksa Arsic" userId="3dd807f9fe277726" providerId="LiveId" clId="{247A4B6D-FC4B-4E09-9DE5-99A12E53A46D}" dt="2020-05-22T11:17:55.796" v="1468"/>
          <ac:spMkLst>
            <pc:docMk/>
            <pc:sldMk cId="3991192450" sldId="261"/>
            <ac:spMk id="19" creationId="{F75C24A2-5466-44C8-888B-AFE8ACE668F3}"/>
          </ac:spMkLst>
        </pc:spChg>
        <pc:spChg chg="mod">
          <ac:chgData name="Aleksa Arsic" userId="3dd807f9fe277726" providerId="LiveId" clId="{247A4B6D-FC4B-4E09-9DE5-99A12E53A46D}" dt="2020-05-22T11:17:55.796" v="1468"/>
          <ac:spMkLst>
            <pc:docMk/>
            <pc:sldMk cId="3991192450" sldId="261"/>
            <ac:spMk id="20" creationId="{918071D3-B36D-46AA-BB49-3BAAF4184A05}"/>
          </ac:spMkLst>
        </pc:spChg>
        <pc:spChg chg="mod">
          <ac:chgData name="Aleksa Arsic" userId="3dd807f9fe277726" providerId="LiveId" clId="{247A4B6D-FC4B-4E09-9DE5-99A12E53A46D}" dt="2020-05-22T11:22:21.830" v="1532" actId="1038"/>
          <ac:spMkLst>
            <pc:docMk/>
            <pc:sldMk cId="3991192450" sldId="261"/>
            <ac:spMk id="22" creationId="{3CADBC2C-02BD-4A5E-A543-11A06561B8FF}"/>
          </ac:spMkLst>
        </pc:spChg>
        <pc:spChg chg="add mod">
          <ac:chgData name="Aleksa Arsic" userId="3dd807f9fe277726" providerId="LiveId" clId="{247A4B6D-FC4B-4E09-9DE5-99A12E53A46D}" dt="2020-05-22T11:23:18.134" v="1534"/>
          <ac:spMkLst>
            <pc:docMk/>
            <pc:sldMk cId="3991192450" sldId="261"/>
            <ac:spMk id="37" creationId="{16C771D9-56C7-4C04-ADB5-DD48589426CE}"/>
          </ac:spMkLst>
        </pc:spChg>
        <pc:spChg chg="add mod">
          <ac:chgData name="Aleksa Arsic" userId="3dd807f9fe277726" providerId="LiveId" clId="{247A4B6D-FC4B-4E09-9DE5-99A12E53A46D}" dt="2020-05-22T11:39:07.446" v="1629" actId="1076"/>
          <ac:spMkLst>
            <pc:docMk/>
            <pc:sldMk cId="3991192450" sldId="261"/>
            <ac:spMk id="38" creationId="{5CCC7F92-1352-4E03-B51F-814D09569107}"/>
          </ac:spMkLst>
        </pc:spChg>
        <pc:spChg chg="add mod">
          <ac:chgData name="Aleksa Arsic" userId="3dd807f9fe277726" providerId="LiveId" clId="{247A4B6D-FC4B-4E09-9DE5-99A12E53A46D}" dt="2020-05-22T11:38:52.483" v="1626" actId="255"/>
          <ac:spMkLst>
            <pc:docMk/>
            <pc:sldMk cId="3991192450" sldId="261"/>
            <ac:spMk id="39" creationId="{C2EACF98-928F-484E-8272-15791A78A48E}"/>
          </ac:spMkLst>
        </pc:spChg>
        <pc:spChg chg="add mod">
          <ac:chgData name="Aleksa Arsic" userId="3dd807f9fe277726" providerId="LiveId" clId="{247A4B6D-FC4B-4E09-9DE5-99A12E53A46D}" dt="2020-05-22T11:39:14.357" v="1630" actId="255"/>
          <ac:spMkLst>
            <pc:docMk/>
            <pc:sldMk cId="3991192450" sldId="261"/>
            <ac:spMk id="40" creationId="{930B4A74-FF9D-4964-B398-C2523BE1B2BB}"/>
          </ac:spMkLst>
        </pc:spChg>
        <pc:grpChg chg="add mod">
          <ac:chgData name="Aleksa Arsic" userId="3dd807f9fe277726" providerId="LiveId" clId="{247A4B6D-FC4B-4E09-9DE5-99A12E53A46D}" dt="2020-05-22T11:20:44.880" v="1507" actId="1037"/>
          <ac:grpSpMkLst>
            <pc:docMk/>
            <pc:sldMk cId="3991192450" sldId="261"/>
            <ac:grpSpMk id="4" creationId="{FC744618-1582-4F6F-A614-C35245B742B1}"/>
          </ac:grpSpMkLst>
        </pc:grpChg>
        <pc:grpChg chg="add mod">
          <ac:chgData name="Aleksa Arsic" userId="3dd807f9fe277726" providerId="LiveId" clId="{247A4B6D-FC4B-4E09-9DE5-99A12E53A46D}" dt="2020-05-22T11:20:37.831" v="1501" actId="1076"/>
          <ac:grpSpMkLst>
            <pc:docMk/>
            <pc:sldMk cId="3991192450" sldId="261"/>
            <ac:grpSpMk id="7" creationId="{89D169D7-DEBC-4E78-BB31-E251F910E58E}"/>
          </ac:grpSpMkLst>
        </pc:grpChg>
        <pc:grpChg chg="add mod">
          <ac:chgData name="Aleksa Arsic" userId="3dd807f9fe277726" providerId="LiveId" clId="{247A4B6D-FC4B-4E09-9DE5-99A12E53A46D}" dt="2020-05-22T11:20:31.232" v="1499" actId="1076"/>
          <ac:grpSpMkLst>
            <pc:docMk/>
            <pc:sldMk cId="3991192450" sldId="261"/>
            <ac:grpSpMk id="11" creationId="{F998E102-59A0-4E64-9C4B-87374EBCA77D}"/>
          </ac:grpSpMkLst>
        </pc:grpChg>
        <pc:grpChg chg="add mod">
          <ac:chgData name="Aleksa Arsic" userId="3dd807f9fe277726" providerId="LiveId" clId="{247A4B6D-FC4B-4E09-9DE5-99A12E53A46D}" dt="2020-05-22T11:21:10.629" v="1510" actId="1076"/>
          <ac:grpSpMkLst>
            <pc:docMk/>
            <pc:sldMk cId="3991192450" sldId="261"/>
            <ac:grpSpMk id="14" creationId="{9180AD21-83EB-4154-B4D1-5AEA6C78B541}"/>
          </ac:grpSpMkLst>
        </pc:grpChg>
        <pc:grpChg chg="add mod">
          <ac:chgData name="Aleksa Arsic" userId="3dd807f9fe277726" providerId="LiveId" clId="{247A4B6D-FC4B-4E09-9DE5-99A12E53A46D}" dt="2020-05-22T11:20:53.572" v="1508" actId="1076"/>
          <ac:grpSpMkLst>
            <pc:docMk/>
            <pc:sldMk cId="3991192450" sldId="261"/>
            <ac:grpSpMk id="17" creationId="{4F231AAF-34DD-4AB1-BA4D-2A86C1CF1936}"/>
          </ac:grpSpMkLst>
        </pc:grpChg>
        <pc:grpChg chg="add mod">
          <ac:chgData name="Aleksa Arsic" userId="3dd807f9fe277726" providerId="LiveId" clId="{247A4B6D-FC4B-4E09-9DE5-99A12E53A46D}" dt="2020-05-22T11:22:21.830" v="1532" actId="1038"/>
          <ac:grpSpMkLst>
            <pc:docMk/>
            <pc:sldMk cId="3991192450" sldId="261"/>
            <ac:grpSpMk id="21" creationId="{8CEE5E2F-B51C-4C61-8AAB-7E2A7D4BFBD4}"/>
          </ac:grpSpMkLst>
        </pc:grpChg>
        <pc:picChg chg="mod">
          <ac:chgData name="Aleksa Arsic" userId="3dd807f9fe277726" providerId="LiveId" clId="{247A4B6D-FC4B-4E09-9DE5-99A12E53A46D}" dt="2020-05-22T11:20:44.880" v="1507" actId="1037"/>
          <ac:picMkLst>
            <pc:docMk/>
            <pc:sldMk cId="3991192450" sldId="261"/>
            <ac:picMk id="5" creationId="{70922709-F05E-4C89-96C6-17D92975754A}"/>
          </ac:picMkLst>
        </pc:picChg>
        <pc:picChg chg="mod">
          <ac:chgData name="Aleksa Arsic" userId="3dd807f9fe277726" providerId="LiveId" clId="{247A4B6D-FC4B-4E09-9DE5-99A12E53A46D}" dt="2020-05-22T11:20:37.831" v="1501" actId="1076"/>
          <ac:picMkLst>
            <pc:docMk/>
            <pc:sldMk cId="3991192450" sldId="261"/>
            <ac:picMk id="9" creationId="{2E7440AE-E6F4-442C-B9A6-84BB3B171A71}"/>
          </ac:picMkLst>
        </pc:picChg>
        <pc:picChg chg="mod">
          <ac:chgData name="Aleksa Arsic" userId="3dd807f9fe277726" providerId="LiveId" clId="{247A4B6D-FC4B-4E09-9DE5-99A12E53A46D}" dt="2020-05-22T11:20:31.232" v="1499" actId="1076"/>
          <ac:picMkLst>
            <pc:docMk/>
            <pc:sldMk cId="3991192450" sldId="261"/>
            <ac:picMk id="13" creationId="{5797DD43-F406-4BE5-8C03-5DD34E83FE1D}"/>
          </ac:picMkLst>
        </pc:picChg>
        <pc:picChg chg="mod">
          <ac:chgData name="Aleksa Arsic" userId="3dd807f9fe277726" providerId="LiveId" clId="{247A4B6D-FC4B-4E09-9DE5-99A12E53A46D}" dt="2020-05-22T11:21:10.629" v="1510" actId="1076"/>
          <ac:picMkLst>
            <pc:docMk/>
            <pc:sldMk cId="3991192450" sldId="261"/>
            <ac:picMk id="16" creationId="{B2C62630-3D1B-47B6-8E7C-E4CEF84930E0}"/>
          </ac:picMkLst>
        </pc:picChg>
        <pc:picChg chg="mod">
          <ac:chgData name="Aleksa Arsic" userId="3dd807f9fe277726" providerId="LiveId" clId="{247A4B6D-FC4B-4E09-9DE5-99A12E53A46D}" dt="2020-05-22T11:22:21.830" v="1532" actId="1038"/>
          <ac:picMkLst>
            <pc:docMk/>
            <pc:sldMk cId="3991192450" sldId="261"/>
            <ac:picMk id="23" creationId="{CC1BB368-E762-4A66-BE08-0DDAFE5AAD7C}"/>
          </ac:picMkLst>
        </pc:picChg>
        <pc:cxnChg chg="add mod">
          <ac:chgData name="Aleksa Arsic" userId="3dd807f9fe277726" providerId="LiveId" clId="{247A4B6D-FC4B-4E09-9DE5-99A12E53A46D}" dt="2020-05-22T11:20:44.880" v="1507" actId="1037"/>
          <ac:cxnSpMkLst>
            <pc:docMk/>
            <pc:sldMk cId="3991192450" sldId="261"/>
            <ac:cxnSpMk id="10" creationId="{CE3CF428-DC92-40F2-B8C1-5C2ACA4C4165}"/>
          </ac:cxnSpMkLst>
        </pc:cxnChg>
        <pc:cxnChg chg="add mod">
          <ac:chgData name="Aleksa Arsic" userId="3dd807f9fe277726" providerId="LiveId" clId="{247A4B6D-FC4B-4E09-9DE5-99A12E53A46D}" dt="2020-05-22T11:21:38.324" v="1514" actId="33986"/>
          <ac:cxnSpMkLst>
            <pc:docMk/>
            <pc:sldMk cId="3991192450" sldId="261"/>
            <ac:cxnSpMk id="24" creationId="{9A2897DE-E225-4CEC-A0B5-4BFB7453E4AA}"/>
          </ac:cxnSpMkLst>
        </pc:cxnChg>
        <pc:cxnChg chg="add mod">
          <ac:chgData name="Aleksa Arsic" userId="3dd807f9fe277726" providerId="LiveId" clId="{247A4B6D-FC4B-4E09-9DE5-99A12E53A46D}" dt="2020-05-22T11:21:47.150" v="1517" actId="14100"/>
          <ac:cxnSpMkLst>
            <pc:docMk/>
            <pc:sldMk cId="3991192450" sldId="261"/>
            <ac:cxnSpMk id="27" creationId="{35D7A64F-10A9-439E-85C7-1149C8F8B7E9}"/>
          </ac:cxnSpMkLst>
        </pc:cxnChg>
        <pc:cxnChg chg="add mod">
          <ac:chgData name="Aleksa Arsic" userId="3dd807f9fe277726" providerId="LiveId" clId="{247A4B6D-FC4B-4E09-9DE5-99A12E53A46D}" dt="2020-05-22T11:22:27.075" v="1533" actId="14100"/>
          <ac:cxnSpMkLst>
            <pc:docMk/>
            <pc:sldMk cId="3991192450" sldId="261"/>
            <ac:cxnSpMk id="30" creationId="{765FF6E4-668D-445D-876E-A44EA92496BA}"/>
          </ac:cxnSpMkLst>
        </pc:cxnChg>
        <pc:cxnChg chg="add mod">
          <ac:chgData name="Aleksa Arsic" userId="3dd807f9fe277726" providerId="LiveId" clId="{247A4B6D-FC4B-4E09-9DE5-99A12E53A46D}" dt="2020-05-22T11:22:21.830" v="1532" actId="1038"/>
          <ac:cxnSpMkLst>
            <pc:docMk/>
            <pc:sldMk cId="3991192450" sldId="261"/>
            <ac:cxnSpMk id="33" creationId="{583411D1-CD1A-4CF0-923E-C0C30F0BCD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8D56-4518-4CB0-A92D-25712844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8AD6-65C7-47E5-B26F-75CA79A3A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7FBFFF8-621A-49F7-9D90-6A67E052A76E}"/>
              </a:ext>
            </a:extLst>
          </p:cNvPr>
          <p:cNvSpPr txBox="1"/>
          <p:nvPr/>
        </p:nvSpPr>
        <p:spPr>
          <a:xfrm>
            <a:off x="2211161" y="307281"/>
            <a:ext cx="75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APPLICATION DATA FLOW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DC168F-A65D-44AE-9394-FC5F7D98FDFA}"/>
              </a:ext>
            </a:extLst>
          </p:cNvPr>
          <p:cNvGrpSpPr/>
          <p:nvPr/>
        </p:nvGrpSpPr>
        <p:grpSpPr>
          <a:xfrm>
            <a:off x="558816" y="1582830"/>
            <a:ext cx="10860799" cy="3624243"/>
            <a:chOff x="558816" y="1582830"/>
            <a:chExt cx="10860799" cy="362424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0258782-B374-425E-83F3-D8DB45DCBEC3}"/>
                </a:ext>
              </a:extLst>
            </p:cNvPr>
            <p:cNvGrpSpPr/>
            <p:nvPr/>
          </p:nvGrpSpPr>
          <p:grpSpPr>
            <a:xfrm>
              <a:off x="926192" y="1582830"/>
              <a:ext cx="1989750" cy="1228464"/>
              <a:chOff x="926192" y="1582830"/>
              <a:chExt cx="1989750" cy="1228464"/>
            </a:xfrm>
          </p:grpSpPr>
          <p:pic>
            <p:nvPicPr>
              <p:cNvPr id="5" name="Picture 2" descr="Tippingpoint Labs Camera Icon - Icon Camera Video Png - Free ...">
                <a:extLst>
                  <a:ext uri="{FF2B5EF4-FFF2-40B4-BE49-F238E27FC236}">
                    <a16:creationId xmlns:a16="http://schemas.microsoft.com/office/drawing/2014/main" id="{A61BD1B6-F02F-4562-BBA1-C9343F771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6192" y="1860194"/>
                <a:ext cx="1902199" cy="951100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92387-1EB8-49BA-B5F4-5492C6995C4E}"/>
                  </a:ext>
                </a:extLst>
              </p:cNvPr>
              <p:cNvSpPr txBox="1"/>
              <p:nvPr/>
            </p:nvSpPr>
            <p:spPr>
              <a:xfrm>
                <a:off x="1013743" y="1582830"/>
                <a:ext cx="1902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Live camera feed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9D281E-5475-43C0-85D8-3AE0A2A7CED7}"/>
                </a:ext>
              </a:extLst>
            </p:cNvPr>
            <p:cNvGrpSpPr/>
            <p:nvPr/>
          </p:nvGrpSpPr>
          <p:grpSpPr>
            <a:xfrm>
              <a:off x="558816" y="4497026"/>
              <a:ext cx="2636950" cy="700389"/>
              <a:chOff x="527599" y="2316724"/>
              <a:chExt cx="2636950" cy="70038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FB58777-2656-42E4-AE06-9ACCCC68B664}"/>
                  </a:ext>
                </a:extLst>
              </p:cNvPr>
              <p:cNvSpPr/>
              <p:nvPr/>
            </p:nvSpPr>
            <p:spPr>
              <a:xfrm>
                <a:off x="527599" y="2316724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Frame preprocessing</a:t>
                </a:r>
              </a:p>
            </p:txBody>
          </p:sp>
          <p:pic>
            <p:nvPicPr>
              <p:cNvPr id="9" name="Picture 6" descr="Text x python Icon | Leaf Mimes Iconset | Untergunter">
                <a:extLst>
                  <a:ext uri="{FF2B5EF4-FFF2-40B4-BE49-F238E27FC236}">
                    <a16:creationId xmlns:a16="http://schemas.microsoft.com/office/drawing/2014/main" id="{488D05DE-8E0D-416D-9F7B-6BBDFB33D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99" y="2384047"/>
                <a:ext cx="566527" cy="56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4F9351-997C-4C9F-BCC3-0F19CAD0139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1877291" y="2811294"/>
              <a:ext cx="0" cy="16857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911DB8-EFC5-4E60-A86E-98458719561B}"/>
                </a:ext>
              </a:extLst>
            </p:cNvPr>
            <p:cNvGrpSpPr/>
            <p:nvPr/>
          </p:nvGrpSpPr>
          <p:grpSpPr>
            <a:xfrm>
              <a:off x="4470677" y="4506683"/>
              <a:ext cx="3068198" cy="700390"/>
              <a:chOff x="443487" y="3796164"/>
              <a:chExt cx="3068198" cy="700390"/>
            </a:xfrm>
          </p:grpSpPr>
          <p:sp>
            <p:nvSpPr>
              <p:cNvPr id="12" name="Rectangle: Rounded Corners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554440C-7420-4EA0-B77B-5170716E4129}"/>
                  </a:ext>
                </a:extLst>
              </p:cNvPr>
              <p:cNvSpPr/>
              <p:nvPr/>
            </p:nvSpPr>
            <p:spPr>
              <a:xfrm>
                <a:off x="443487" y="3796164"/>
                <a:ext cx="3068198" cy="7003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  <a:p>
                <a:pPr algn="ctr"/>
                <a:r>
                  <a:rPr lang="en-US" dirty="0"/>
                  <a:t> prediction</a:t>
                </a:r>
              </a:p>
            </p:txBody>
          </p:sp>
          <p:pic>
            <p:nvPicPr>
              <p:cNvPr id="13" name="Picture 28" descr="Higher-Level APIs in TensorFlow - Onfido Tech - Medium">
                <a:extLst>
                  <a:ext uri="{FF2B5EF4-FFF2-40B4-BE49-F238E27FC236}">
                    <a16:creationId xmlns:a16="http://schemas.microsoft.com/office/drawing/2014/main" id="{92C77A2A-570A-4F3E-BFA6-08EF5B5B50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20" y="3855716"/>
                <a:ext cx="581283" cy="581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0">
                <a:extLst>
                  <a:ext uri="{FF2B5EF4-FFF2-40B4-BE49-F238E27FC236}">
                    <a16:creationId xmlns:a16="http://schemas.microsoft.com/office/drawing/2014/main" id="{8A980DEC-92F1-43D9-BDDD-BCA79F470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25266" y="3796164"/>
                <a:ext cx="700390" cy="70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E714E1-086F-4B7C-A84A-9866FB5A3C5E}"/>
                </a:ext>
              </a:extLst>
            </p:cNvPr>
            <p:cNvGrpSpPr/>
            <p:nvPr/>
          </p:nvGrpSpPr>
          <p:grpSpPr>
            <a:xfrm>
              <a:off x="8782667" y="4440780"/>
              <a:ext cx="2636948" cy="627534"/>
              <a:chOff x="4734182" y="1851124"/>
              <a:chExt cx="2636948" cy="627534"/>
            </a:xfrm>
          </p:grpSpPr>
          <p:sp>
            <p:nvSpPr>
              <p:cNvPr id="16" name="Rectangle: Single Corner Snipped 15">
                <a:extLst>
                  <a:ext uri="{FF2B5EF4-FFF2-40B4-BE49-F238E27FC236}">
                    <a16:creationId xmlns:a16="http://schemas.microsoft.com/office/drawing/2014/main" id="{9674279D-ED95-4C17-B221-DF04BF47409A}"/>
                  </a:ext>
                </a:extLst>
              </p:cNvPr>
              <p:cNvSpPr/>
              <p:nvPr/>
            </p:nvSpPr>
            <p:spPr>
              <a:xfrm>
                <a:off x="4866030" y="1851124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Single Corner Snipped 16">
                <a:extLst>
                  <a:ext uri="{FF2B5EF4-FFF2-40B4-BE49-F238E27FC236}">
                    <a16:creationId xmlns:a16="http://schemas.microsoft.com/office/drawing/2014/main" id="{163D73FC-4008-4428-8CDE-FA216746051E}"/>
                  </a:ext>
                </a:extLst>
              </p:cNvPr>
              <p:cNvSpPr/>
              <p:nvPr/>
            </p:nvSpPr>
            <p:spPr>
              <a:xfrm>
                <a:off x="4800106" y="1950267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03B735A6-1B11-4AF7-A865-41E702E41427}"/>
                  </a:ext>
                </a:extLst>
              </p:cNvPr>
              <p:cNvSpPr/>
              <p:nvPr/>
            </p:nvSpPr>
            <p:spPr>
              <a:xfrm>
                <a:off x="4734182" y="2051565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interpretation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A385B2-EB3B-4BFD-ABBF-4164D925566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0167065" y="2739740"/>
              <a:ext cx="0" cy="170104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DDD9D0-8907-4684-86DA-B547714357B7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3195766" y="4847221"/>
              <a:ext cx="1274911" cy="965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D995D8-6133-4221-A1B4-6A1AC388CACB}"/>
                </a:ext>
              </a:extLst>
            </p:cNvPr>
            <p:cNvCxnSpPr>
              <a:cxnSpLocks/>
              <a:stCxn id="12" idx="3"/>
              <a:endCxn id="18" idx="2"/>
            </p:cNvCxnSpPr>
            <p:nvPr/>
          </p:nvCxnSpPr>
          <p:spPr>
            <a:xfrm flipV="1">
              <a:off x="7538875" y="4854768"/>
              <a:ext cx="1243792" cy="211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3BA5F13-9D47-4E05-8050-50720410ABD4}"/>
                </a:ext>
              </a:extLst>
            </p:cNvPr>
            <p:cNvGrpSpPr/>
            <p:nvPr/>
          </p:nvGrpSpPr>
          <p:grpSpPr>
            <a:xfrm>
              <a:off x="8760769" y="2059714"/>
              <a:ext cx="2658846" cy="768480"/>
              <a:chOff x="4723233" y="716793"/>
              <a:chExt cx="2658846" cy="768480"/>
            </a:xfrm>
          </p:grpSpPr>
          <p:sp>
            <p:nvSpPr>
              <p:cNvPr id="36" name="Rectangle: Diagonal Corners Snipped 35">
                <a:extLst>
                  <a:ext uri="{FF2B5EF4-FFF2-40B4-BE49-F238E27FC236}">
                    <a16:creationId xmlns:a16="http://schemas.microsoft.com/office/drawing/2014/main" id="{96E969F6-355F-40E2-ABB1-93649196B6DD}"/>
                  </a:ext>
                </a:extLst>
              </p:cNvPr>
              <p:cNvSpPr/>
              <p:nvPr/>
            </p:nvSpPr>
            <p:spPr>
              <a:xfrm>
                <a:off x="4723233" y="760251"/>
                <a:ext cx="2658846" cy="636568"/>
              </a:xfrm>
              <a:prstGeom prst="snip2Diag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Notify (audio) </a:t>
                </a:r>
              </a:p>
            </p:txBody>
          </p:sp>
          <p:pic>
            <p:nvPicPr>
              <p:cNvPr id="37" name="Picture 40" descr="Audio Kostenlos Symbol von Internet and web flat icons free">
                <a:extLst>
                  <a:ext uri="{FF2B5EF4-FFF2-40B4-BE49-F238E27FC236}">
                    <a16:creationId xmlns:a16="http://schemas.microsoft.com/office/drawing/2014/main" id="{9A26C640-52A2-4784-9D35-4AE3DD509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4182" y="716793"/>
                <a:ext cx="768480" cy="768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1071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C687E-1A98-4CA3-8FDF-1A13E19F94C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337738" y="0"/>
            <a:ext cx="0" cy="67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35CE66-F785-4F00-8E0A-97DFA7776381}"/>
              </a:ext>
            </a:extLst>
          </p:cNvPr>
          <p:cNvGrpSpPr/>
          <p:nvPr/>
        </p:nvGrpSpPr>
        <p:grpSpPr>
          <a:xfrm>
            <a:off x="5019263" y="1819563"/>
            <a:ext cx="2636950" cy="700389"/>
            <a:chOff x="527599" y="2316724"/>
            <a:chExt cx="2636950" cy="70038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2756F67-02FF-48C1-A619-3CBCF6416D55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Face preprocessing</a:t>
              </a:r>
            </a:p>
          </p:txBody>
        </p:sp>
        <p:pic>
          <p:nvPicPr>
            <p:cNvPr id="15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268FF289-D1C3-48B7-B82F-1DB0BAB68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9F5817-CF6C-4A37-935D-22C1C2D28CEC}"/>
              </a:ext>
            </a:extLst>
          </p:cNvPr>
          <p:cNvGrpSpPr/>
          <p:nvPr/>
        </p:nvGrpSpPr>
        <p:grpSpPr>
          <a:xfrm>
            <a:off x="5019263" y="4040848"/>
            <a:ext cx="2636950" cy="700389"/>
            <a:chOff x="450866" y="2316724"/>
            <a:chExt cx="2636950" cy="7003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EA5FB9B-44A7-4365-982C-0FBB535F484B}"/>
                </a:ext>
              </a:extLst>
            </p:cNvPr>
            <p:cNvSpPr/>
            <p:nvPr/>
          </p:nvSpPr>
          <p:spPr>
            <a:xfrm>
              <a:off x="450866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preprocessing</a:t>
              </a:r>
            </a:p>
          </p:txBody>
        </p:sp>
        <p:pic>
          <p:nvPicPr>
            <p:cNvPr id="18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9D780818-61EA-491E-9D02-4722D55B7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A036DC-1C8F-47ED-BEAE-98712B9DB6C8}"/>
              </a:ext>
            </a:extLst>
          </p:cNvPr>
          <p:cNvGrpSpPr/>
          <p:nvPr/>
        </p:nvGrpSpPr>
        <p:grpSpPr>
          <a:xfrm>
            <a:off x="4803639" y="2896935"/>
            <a:ext cx="3068198" cy="700390"/>
            <a:chOff x="443487" y="3796164"/>
            <a:chExt cx="3068198" cy="70039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0CECC90-2833-4779-9EE8-A85BEB409B2C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elements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25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A8C17E50-CD8E-4B4B-9514-214F23033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>
              <a:extLst>
                <a:ext uri="{FF2B5EF4-FFF2-40B4-BE49-F238E27FC236}">
                  <a16:creationId xmlns:a16="http://schemas.microsoft.com/office/drawing/2014/main" id="{AC947D08-A7FC-481A-9FA9-79C5D37E1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2466C-0A92-406F-AC18-C36F87B18D9F}"/>
              </a:ext>
            </a:extLst>
          </p:cNvPr>
          <p:cNvGrpSpPr/>
          <p:nvPr/>
        </p:nvGrpSpPr>
        <p:grpSpPr>
          <a:xfrm>
            <a:off x="4803639" y="5184759"/>
            <a:ext cx="3068198" cy="700390"/>
            <a:chOff x="443487" y="3796164"/>
            <a:chExt cx="3068198" cy="70039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D2996AE-8B7B-4E27-A310-C5125C2F6EDD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Attention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29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2DA7565B-AF77-4F9D-985E-E0F846486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>
              <a:extLst>
                <a:ext uri="{FF2B5EF4-FFF2-40B4-BE49-F238E27FC236}">
                  <a16:creationId xmlns:a16="http://schemas.microsoft.com/office/drawing/2014/main" id="{67A9E5BB-D379-462F-9847-8EB99020F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57759-D7C4-45F6-A2B5-F1AFA6952566}"/>
              </a:ext>
            </a:extLst>
          </p:cNvPr>
          <p:cNvGrpSpPr/>
          <p:nvPr/>
        </p:nvGrpSpPr>
        <p:grpSpPr>
          <a:xfrm>
            <a:off x="4803639" y="673073"/>
            <a:ext cx="3068198" cy="700390"/>
            <a:chOff x="443487" y="3796164"/>
            <a:chExt cx="3068198" cy="70039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E78D4FD-5723-4638-B805-4DFC17597FE0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prediction</a:t>
              </a:r>
            </a:p>
          </p:txBody>
        </p:sp>
        <p:pic>
          <p:nvPicPr>
            <p:cNvPr id="53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053FA8ED-CDCD-4276-9146-5B6EA263E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>
              <a:extLst>
                <a:ext uri="{FF2B5EF4-FFF2-40B4-BE49-F238E27FC236}">
                  <a16:creationId xmlns:a16="http://schemas.microsoft.com/office/drawing/2014/main" id="{5E54EE77-76CE-4445-82E7-6004ABF63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9DE2A9-54D2-44D5-85FC-467766B898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337738" y="5885148"/>
            <a:ext cx="0" cy="97285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AB51CF-D346-4606-A33F-ABEAD4D31A8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337738" y="4741237"/>
            <a:ext cx="0" cy="44352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67E47B-9A23-4997-A380-4EBBC956B82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6337738" y="3597324"/>
            <a:ext cx="0" cy="4435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E35000-6F85-42B4-AC6D-01DDE43AE57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337738" y="2519952"/>
            <a:ext cx="0" cy="37698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656818-AE1B-4AFA-A13F-59220839AFB0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>
            <a:off x="6337738" y="1373462"/>
            <a:ext cx="0" cy="44610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A3878E3-8C01-41F5-8942-5FC2860466A6}"/>
              </a:ext>
            </a:extLst>
          </p:cNvPr>
          <p:cNvSpPr txBox="1"/>
          <p:nvPr/>
        </p:nvSpPr>
        <p:spPr>
          <a:xfrm>
            <a:off x="267585" y="192269"/>
            <a:ext cx="371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NEURAL NETWORK </a:t>
            </a: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PREDICTION DATA FLOW</a:t>
            </a:r>
          </a:p>
        </p:txBody>
      </p:sp>
      <p:pic>
        <p:nvPicPr>
          <p:cNvPr id="3074" name="Picture 2" descr="Image Placeholder Svg Png Icon Free Download (#148071 ...">
            <a:extLst>
              <a:ext uri="{FF2B5EF4-FFF2-40B4-BE49-F238E27FC236}">
                <a16:creationId xmlns:a16="http://schemas.microsoft.com/office/drawing/2014/main" id="{418B53C8-6936-4AA9-874E-4AFF3B26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27" y="30010"/>
            <a:ext cx="422862" cy="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diction Icons - Download Free Vector Icons | Noun Project">
            <a:extLst>
              <a:ext uri="{FF2B5EF4-FFF2-40B4-BE49-F238E27FC236}">
                <a16:creationId xmlns:a16="http://schemas.microsoft.com/office/drawing/2014/main" id="{E7D71710-A8CC-4313-B500-1867B4C7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8" y="6047351"/>
            <a:ext cx="780639" cy="7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6ED5842-D01C-4D40-8751-1189B3B4D9B5}"/>
              </a:ext>
            </a:extLst>
          </p:cNvPr>
          <p:cNvGrpSpPr/>
          <p:nvPr/>
        </p:nvGrpSpPr>
        <p:grpSpPr>
          <a:xfrm>
            <a:off x="4734182" y="1851124"/>
            <a:ext cx="2636948" cy="627534"/>
            <a:chOff x="4734182" y="1851124"/>
            <a:chExt cx="2636948" cy="627534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78DD2D1E-65DE-4C24-9597-B014D2CDA691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9DD8B05F-F797-4E26-9B56-1B69DB94C392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DE420C3-FEFA-422A-AD26-1512355BE56A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interpretation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0A6DD4-DFEE-4323-B02A-FBD50BD44C2C}"/>
              </a:ext>
            </a:extLst>
          </p:cNvPr>
          <p:cNvGrpSpPr/>
          <p:nvPr/>
        </p:nvGrpSpPr>
        <p:grpSpPr>
          <a:xfrm>
            <a:off x="810862" y="328664"/>
            <a:ext cx="1960567" cy="1228463"/>
            <a:chOff x="810862" y="328664"/>
            <a:chExt cx="1960567" cy="1228463"/>
          </a:xfrm>
        </p:grpSpPr>
        <p:pic>
          <p:nvPicPr>
            <p:cNvPr id="1026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D23D016E-443F-4E43-BCB9-02E92116C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C1BB73-9746-417E-92DC-3BEF917975FA}"/>
                </a:ext>
              </a:extLst>
            </p:cNvPr>
            <p:cNvSpPr txBox="1"/>
            <p:nvPr/>
          </p:nvSpPr>
          <p:spPr>
            <a:xfrm>
              <a:off x="869230" y="328664"/>
              <a:ext cx="190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Live camera feed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E1A8D6-E216-4785-9635-8FFDEA77708F}"/>
              </a:ext>
            </a:extLst>
          </p:cNvPr>
          <p:cNvGrpSpPr/>
          <p:nvPr/>
        </p:nvGrpSpPr>
        <p:grpSpPr>
          <a:xfrm>
            <a:off x="443487" y="2326451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710625-E2E7-4548-ADAF-70AFCCF501A3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Frame preprocessing</a:t>
              </a:r>
            </a:p>
          </p:txBody>
        </p:sp>
        <p:pic>
          <p:nvPicPr>
            <p:cNvPr id="1030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11528A24-7D59-4FDB-A9EA-98E48802B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D065F-55DA-46F4-9B8F-570B50B36714}"/>
              </a:ext>
            </a:extLst>
          </p:cNvPr>
          <p:cNvCxnSpPr>
            <a:cxnSpLocks/>
            <a:stCxn id="1026" idx="2"/>
            <a:endCxn id="15" idx="0"/>
          </p:cNvCxnSpPr>
          <p:nvPr/>
        </p:nvCxnSpPr>
        <p:spPr>
          <a:xfrm>
            <a:off x="1761961" y="1557127"/>
            <a:ext cx="1" cy="7693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19F62D-F8F8-4ADC-B853-69739574C018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1761961" y="3026840"/>
            <a:ext cx="1" cy="7693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F9E0E3-F629-4609-9151-5E7338249C56}"/>
              </a:ext>
            </a:extLst>
          </p:cNvPr>
          <p:cNvGrpSpPr/>
          <p:nvPr/>
        </p:nvGrpSpPr>
        <p:grpSpPr>
          <a:xfrm>
            <a:off x="2814753" y="5345237"/>
            <a:ext cx="2636950" cy="700389"/>
            <a:chOff x="527599" y="2316724"/>
            <a:chExt cx="2636950" cy="70038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66471D8-199F-417A-B7CC-E1176C0D0B84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Face preprocessing</a:t>
              </a:r>
            </a:p>
          </p:txBody>
        </p:sp>
        <p:pic>
          <p:nvPicPr>
            <p:cNvPr id="48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8C0268D7-C7F5-4F0F-82F8-7CCB85BC8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A40F00-82C9-4FE0-B236-D347E2A56803}"/>
              </a:ext>
            </a:extLst>
          </p:cNvPr>
          <p:cNvGrpSpPr/>
          <p:nvPr/>
        </p:nvGrpSpPr>
        <p:grpSpPr>
          <a:xfrm>
            <a:off x="9208556" y="3779018"/>
            <a:ext cx="2636950" cy="700389"/>
            <a:chOff x="527599" y="2316724"/>
            <a:chExt cx="2636950" cy="70038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3F4D34A-117A-4661-BE19-E225D9144D06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preprocessing</a:t>
              </a:r>
            </a:p>
          </p:txBody>
        </p:sp>
        <p:pic>
          <p:nvPicPr>
            <p:cNvPr id="54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E934816B-2481-4DD9-8E9D-3C6A6661E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32DDCA-5953-4715-AF3B-26E2D30B006D}"/>
              </a:ext>
            </a:extLst>
          </p:cNvPr>
          <p:cNvCxnSpPr>
            <a:cxnSpLocks/>
            <a:stCxn id="27" idx="2"/>
            <a:endCxn id="48" idx="1"/>
          </p:cNvCxnSpPr>
          <p:nvPr/>
        </p:nvCxnSpPr>
        <p:spPr>
          <a:xfrm rot="16200000" flipH="1">
            <a:off x="1688722" y="4569792"/>
            <a:ext cx="1199271" cy="105279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1C5C3E-3CDE-4993-A8B2-7D4DC35CDB9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451703" y="5688078"/>
            <a:ext cx="1119903" cy="735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BAE216-9A4F-403D-9415-43316ABD70C5}"/>
              </a:ext>
            </a:extLst>
          </p:cNvPr>
          <p:cNvCxnSpPr>
            <a:cxnSpLocks/>
            <a:stCxn id="87" idx="3"/>
            <a:endCxn id="53" idx="2"/>
          </p:cNvCxnSpPr>
          <p:nvPr/>
        </p:nvCxnSpPr>
        <p:spPr>
          <a:xfrm flipV="1">
            <a:off x="9639804" y="4479407"/>
            <a:ext cx="887227" cy="126242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1EF37D-EDE3-4690-B352-B879FA8FC40D}"/>
              </a:ext>
            </a:extLst>
          </p:cNvPr>
          <p:cNvCxnSpPr>
            <a:cxnSpLocks/>
            <a:stCxn id="53" idx="0"/>
            <a:endCxn id="94" idx="2"/>
          </p:cNvCxnSpPr>
          <p:nvPr/>
        </p:nvCxnSpPr>
        <p:spPr>
          <a:xfrm flipV="1">
            <a:off x="10527031" y="3036175"/>
            <a:ext cx="0" cy="74284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F483B0-ACB5-438D-A46C-6AFB35B22F14}"/>
              </a:ext>
            </a:extLst>
          </p:cNvPr>
          <p:cNvGrpSpPr/>
          <p:nvPr/>
        </p:nvGrpSpPr>
        <p:grpSpPr>
          <a:xfrm>
            <a:off x="227862" y="3796164"/>
            <a:ext cx="3068198" cy="700390"/>
            <a:chOff x="443487" y="3796164"/>
            <a:chExt cx="3068198" cy="7003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38AA2C3-511D-4C34-8FCB-F844592DE326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prediction</a:t>
              </a:r>
            </a:p>
          </p:txBody>
        </p:sp>
        <p:pic>
          <p:nvPicPr>
            <p:cNvPr id="1052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68307152-D641-41CD-A935-DA6E221F7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3059711B-79F0-468C-ADB0-7D8B85113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B95F6F-6D67-4311-ADD6-8F2286BB62ED}"/>
              </a:ext>
            </a:extLst>
          </p:cNvPr>
          <p:cNvGrpSpPr/>
          <p:nvPr/>
        </p:nvGrpSpPr>
        <p:grpSpPr>
          <a:xfrm>
            <a:off x="6571606" y="5391634"/>
            <a:ext cx="3068198" cy="700390"/>
            <a:chOff x="443487" y="3796164"/>
            <a:chExt cx="3068198" cy="70039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EBB2E50-F660-43DE-A16A-B705BF55B521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elements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88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FB45C62C-0FA3-415E-AC0B-E010AC8BE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0">
              <a:extLst>
                <a:ext uri="{FF2B5EF4-FFF2-40B4-BE49-F238E27FC236}">
                  <a16:creationId xmlns:a16="http://schemas.microsoft.com/office/drawing/2014/main" id="{7BF3B245-4541-40FE-A6B4-85CE2FC2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DBB445-5ECA-4CDF-8C5D-E9EDC32A9B86}"/>
              </a:ext>
            </a:extLst>
          </p:cNvPr>
          <p:cNvGrpSpPr/>
          <p:nvPr/>
        </p:nvGrpSpPr>
        <p:grpSpPr>
          <a:xfrm>
            <a:off x="8992932" y="2335786"/>
            <a:ext cx="3068198" cy="700390"/>
            <a:chOff x="443487" y="3796164"/>
            <a:chExt cx="3068198" cy="70039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2DE2681-452D-4C70-B4BA-14F064552223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Attention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95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E262E85C-4275-4D22-B5C6-E04CA2232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0">
              <a:extLst>
                <a:ext uri="{FF2B5EF4-FFF2-40B4-BE49-F238E27FC236}">
                  <a16:creationId xmlns:a16="http://schemas.microsoft.com/office/drawing/2014/main" id="{4A188ED0-99F5-4C33-A16B-75D1DE06F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1" name="Straight Arrow Connector 57">
            <a:extLst>
              <a:ext uri="{FF2B5EF4-FFF2-40B4-BE49-F238E27FC236}">
                <a16:creationId xmlns:a16="http://schemas.microsoft.com/office/drawing/2014/main" id="{5C75180A-2A48-4780-BCDA-77AB767277BA}"/>
              </a:ext>
            </a:extLst>
          </p:cNvPr>
          <p:cNvCxnSpPr>
            <a:cxnSpLocks/>
            <a:stCxn id="27" idx="2"/>
            <a:endCxn id="62" idx="1"/>
          </p:cNvCxnSpPr>
          <p:nvPr/>
        </p:nvCxnSpPr>
        <p:spPr>
          <a:xfrm rot="5400000">
            <a:off x="1189264" y="4348198"/>
            <a:ext cx="424342" cy="72105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7">
            <a:extLst>
              <a:ext uri="{FF2B5EF4-FFF2-40B4-BE49-F238E27FC236}">
                <a16:creationId xmlns:a16="http://schemas.microsoft.com/office/drawing/2014/main" id="{FD68C2AF-4C50-41D1-99FB-B9EC3243E291}"/>
              </a:ext>
            </a:extLst>
          </p:cNvPr>
          <p:cNvCxnSpPr>
            <a:cxnSpLocks/>
            <a:stCxn id="87" idx="2"/>
            <a:endCxn id="60" idx="3"/>
          </p:cNvCxnSpPr>
          <p:nvPr/>
        </p:nvCxnSpPr>
        <p:spPr>
          <a:xfrm rot="16200000" flipH="1">
            <a:off x="8283800" y="5913928"/>
            <a:ext cx="391491" cy="747680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7">
            <a:extLst>
              <a:ext uri="{FF2B5EF4-FFF2-40B4-BE49-F238E27FC236}">
                <a16:creationId xmlns:a16="http://schemas.microsoft.com/office/drawing/2014/main" id="{A3EC2623-24D6-4DC1-B41B-0E5F119BAA3F}"/>
              </a:ext>
            </a:extLst>
          </p:cNvPr>
          <p:cNvCxnSpPr>
            <a:cxnSpLocks/>
            <a:stCxn id="94" idx="0"/>
            <a:endCxn id="59" idx="0"/>
          </p:cNvCxnSpPr>
          <p:nvPr/>
        </p:nvCxnSpPr>
        <p:spPr>
          <a:xfrm flipV="1">
            <a:off x="10527031" y="1918643"/>
            <a:ext cx="0" cy="41714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710462-A6A5-4DCD-ADD3-235FA0907023}"/>
              </a:ext>
            </a:extLst>
          </p:cNvPr>
          <p:cNvGrpSpPr/>
          <p:nvPr/>
        </p:nvGrpSpPr>
        <p:grpSpPr>
          <a:xfrm>
            <a:off x="4756078" y="3023697"/>
            <a:ext cx="2636950" cy="700389"/>
            <a:chOff x="527599" y="2316724"/>
            <a:chExt cx="2636950" cy="70038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7EFBAA-0C84-4A45-8CE4-380BC093FA14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 algn="ctr"/>
              <a:r>
                <a:rPr lang="en-US" dirty="0"/>
                <a:t>Predicted data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1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4F955BB4-CFAA-4F3E-A46C-B920CE7F7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EB502CF-EAAC-40FA-B488-4DF1715CB596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6074553" y="3724086"/>
            <a:ext cx="0" cy="59796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40C253-C531-47A6-871C-D3E0BD5EB324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6074553" y="2478659"/>
            <a:ext cx="1" cy="54503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21B65BE-8474-4036-94A1-CC721ED7D100}"/>
              </a:ext>
            </a:extLst>
          </p:cNvPr>
          <p:cNvGrpSpPr/>
          <p:nvPr/>
        </p:nvGrpSpPr>
        <p:grpSpPr>
          <a:xfrm>
            <a:off x="4793770" y="722520"/>
            <a:ext cx="2658846" cy="768480"/>
            <a:chOff x="4723233" y="716793"/>
            <a:chExt cx="2658846" cy="768480"/>
          </a:xfrm>
        </p:grpSpPr>
        <p:sp>
          <p:nvSpPr>
            <p:cNvPr id="104" name="Rectangle: Diagonal Corners Snipped 103">
              <a:extLst>
                <a:ext uri="{FF2B5EF4-FFF2-40B4-BE49-F238E27FC236}">
                  <a16:creationId xmlns:a16="http://schemas.microsoft.com/office/drawing/2014/main" id="{D75AB51E-DF6C-4BC3-9F4C-A8B79D4BA529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Notify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(audio/video) </a:t>
              </a:r>
            </a:p>
          </p:txBody>
        </p:sp>
        <p:pic>
          <p:nvPicPr>
            <p:cNvPr id="1064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71BAAE35-5EDE-4A4E-99C5-21659BB89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0A6199-3D87-4B5D-8F58-0BF7383799A5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6118580" y="1402546"/>
            <a:ext cx="4613" cy="44857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C323F5-109B-4BB7-B0A0-0FF00397A8C1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  <p:pic>
        <p:nvPicPr>
          <p:cNvPr id="56" name="Picture 8" descr="Save icon PNG and SVG Vector Free Download">
            <a:extLst>
              <a:ext uri="{FF2B5EF4-FFF2-40B4-BE49-F238E27FC236}">
                <a16:creationId xmlns:a16="http://schemas.microsoft.com/office/drawing/2014/main" id="{64E3B2A6-A299-49DB-9C42-E6AE637B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03294" y="4195712"/>
            <a:ext cx="745182" cy="7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Save icon PNG and SVG Vector Free Download">
            <a:extLst>
              <a:ext uri="{FF2B5EF4-FFF2-40B4-BE49-F238E27FC236}">
                <a16:creationId xmlns:a16="http://schemas.microsoft.com/office/drawing/2014/main" id="{BA45199E-C867-4258-A27B-CD527ACE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78733" y="1422047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Save icon PNG and SVG Vector Free Download">
            <a:extLst>
              <a:ext uri="{FF2B5EF4-FFF2-40B4-BE49-F238E27FC236}">
                <a16:creationId xmlns:a16="http://schemas.microsoft.com/office/drawing/2014/main" id="{E085D071-C722-45EB-8F5E-358EAAC8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53385" y="6235216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Save icon PNG and SVG Vector Free Download">
            <a:extLst>
              <a:ext uri="{FF2B5EF4-FFF2-40B4-BE49-F238E27FC236}">
                <a16:creationId xmlns:a16="http://schemas.microsoft.com/office/drawing/2014/main" id="{0897459A-37E9-4FD0-8829-BB3745C8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4313" y="4672597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7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4AC31-0613-4057-986B-451AF1332B3E}"/>
              </a:ext>
            </a:extLst>
          </p:cNvPr>
          <p:cNvSpPr txBox="1"/>
          <p:nvPr/>
        </p:nvSpPr>
        <p:spPr>
          <a:xfrm>
            <a:off x="119449" y="76621"/>
            <a:ext cx="11953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GENERATING DATASET AND TRAINING NEURAL NETWORK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F66987-BFD9-46AC-857E-839F3F18C1BF}"/>
              </a:ext>
            </a:extLst>
          </p:cNvPr>
          <p:cNvGrpSpPr/>
          <p:nvPr/>
        </p:nvGrpSpPr>
        <p:grpSpPr>
          <a:xfrm>
            <a:off x="759661" y="1355886"/>
            <a:ext cx="10718083" cy="4579771"/>
            <a:chOff x="759661" y="1355886"/>
            <a:chExt cx="10718083" cy="45797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8EF5C6-27D5-472D-8AD0-E411F0FD4044}"/>
                </a:ext>
              </a:extLst>
            </p:cNvPr>
            <p:cNvGrpSpPr/>
            <p:nvPr/>
          </p:nvGrpSpPr>
          <p:grpSpPr>
            <a:xfrm>
              <a:off x="759661" y="1355886"/>
              <a:ext cx="3384317" cy="1224785"/>
              <a:chOff x="769393" y="1044601"/>
              <a:chExt cx="3384317" cy="1224785"/>
            </a:xfrm>
          </p:grpSpPr>
          <p:pic>
            <p:nvPicPr>
              <p:cNvPr id="1030" name="Picture 6" descr="Video Icon Icons - Download Free Vector Icons | Noun Project">
                <a:extLst>
                  <a:ext uri="{FF2B5EF4-FFF2-40B4-BE49-F238E27FC236}">
                    <a16:creationId xmlns:a16="http://schemas.microsoft.com/office/drawing/2014/main" id="{EEA4783D-83D2-4EA5-8922-5B2EB95200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783" y="1304694"/>
                <a:ext cx="964692" cy="964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Tippingpoint Labs Camera Icon - Icon Camera Video Png - Free ...">
                <a:extLst>
                  <a:ext uri="{FF2B5EF4-FFF2-40B4-BE49-F238E27FC236}">
                    <a16:creationId xmlns:a16="http://schemas.microsoft.com/office/drawing/2014/main" id="{A3D2F686-2FBC-49B3-ACD6-6011451CD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34865" y="1304694"/>
                <a:ext cx="1902199" cy="951100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4DB7E-1B67-4F66-B336-7E0A7CA088D6}"/>
                  </a:ext>
                </a:extLst>
              </p:cNvPr>
              <p:cNvSpPr txBox="1"/>
              <p:nvPr/>
            </p:nvSpPr>
            <p:spPr>
              <a:xfrm>
                <a:off x="769393" y="1044601"/>
                <a:ext cx="338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Premade video or live camera feed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0F7EEC-3EBD-4106-8650-FE5670BB10DA}"/>
                </a:ext>
              </a:extLst>
            </p:cNvPr>
            <p:cNvGrpSpPr/>
            <p:nvPr/>
          </p:nvGrpSpPr>
          <p:grpSpPr>
            <a:xfrm>
              <a:off x="1040838" y="3453377"/>
              <a:ext cx="2636950" cy="700389"/>
              <a:chOff x="527599" y="2316724"/>
              <a:chExt cx="2636950" cy="70038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9BF646F-C5A2-489C-8A7F-5A7AB8835737}"/>
                  </a:ext>
                </a:extLst>
              </p:cNvPr>
              <p:cNvSpPr/>
              <p:nvPr/>
            </p:nvSpPr>
            <p:spPr>
              <a:xfrm>
                <a:off x="527599" y="2316724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548640" rtlCol="0" anchor="ctr"/>
              <a:lstStyle/>
              <a:p>
                <a:pPr algn="ctr"/>
                <a:r>
                  <a:rPr lang="en-US" dirty="0"/>
                  <a:t>Image extraction </a:t>
                </a:r>
              </a:p>
              <a:p>
                <a:pPr algn="ctr"/>
                <a:r>
                  <a:rPr lang="en-US" dirty="0"/>
                  <a:t>script</a:t>
                </a:r>
              </a:p>
            </p:txBody>
          </p:sp>
          <p:pic>
            <p:nvPicPr>
              <p:cNvPr id="22" name="Picture 6" descr="Text x python Icon | Leaf Mimes Iconset | Untergunter">
                <a:extLst>
                  <a:ext uri="{FF2B5EF4-FFF2-40B4-BE49-F238E27FC236}">
                    <a16:creationId xmlns:a16="http://schemas.microsoft.com/office/drawing/2014/main" id="{EEAE9799-DE91-4FA4-8513-2E8393CAB5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99" y="2384047"/>
                <a:ext cx="566527" cy="56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28A206-EEE5-436C-A158-9A459A7BC01C}"/>
                </a:ext>
              </a:extLst>
            </p:cNvPr>
            <p:cNvGrpSpPr/>
            <p:nvPr/>
          </p:nvGrpSpPr>
          <p:grpSpPr>
            <a:xfrm>
              <a:off x="1045796" y="5200698"/>
              <a:ext cx="2636950" cy="700389"/>
              <a:chOff x="1143076" y="4056091"/>
              <a:chExt cx="2636950" cy="700389"/>
            </a:xfrm>
          </p:grpSpPr>
          <p:sp>
            <p:nvSpPr>
              <p:cNvPr id="13" name="Rectangle: Diagonal Corners Snipped 12">
                <a:extLst>
                  <a:ext uri="{FF2B5EF4-FFF2-40B4-BE49-F238E27FC236}">
                    <a16:creationId xmlns:a16="http://schemas.microsoft.com/office/drawing/2014/main" id="{8D2B85C1-7846-4159-BF91-4EE83FF5614D}"/>
                  </a:ext>
                </a:extLst>
              </p:cNvPr>
              <p:cNvSpPr/>
              <p:nvPr/>
            </p:nvSpPr>
            <p:spPr>
              <a:xfrm>
                <a:off x="1143076" y="4056091"/>
                <a:ext cx="2636950" cy="700389"/>
              </a:xfrm>
              <a:prstGeom prst="snip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00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Image set on disk</a:t>
                </a:r>
              </a:p>
            </p:txBody>
          </p:sp>
          <p:pic>
            <p:nvPicPr>
              <p:cNvPr id="1032" name="Picture 8" descr="Save icon PNG and SVG Vector Free Download">
                <a:extLst>
                  <a:ext uri="{FF2B5EF4-FFF2-40B4-BE49-F238E27FC236}">
                    <a16:creationId xmlns:a16="http://schemas.microsoft.com/office/drawing/2014/main" id="{702E274E-9873-4B4E-8BFE-3527A03D9E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13007" y="4157988"/>
                <a:ext cx="496596" cy="496596"/>
              </a:xfrm>
              <a:prstGeom prst="rect">
                <a:avLst/>
              </a:prstGeom>
              <a:noFill/>
              <a:ln w="952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8BDFA1-487F-40C5-8092-DEACFAE37F76}"/>
                </a:ext>
              </a:extLst>
            </p:cNvPr>
            <p:cNvGrpSpPr/>
            <p:nvPr/>
          </p:nvGrpSpPr>
          <p:grpSpPr>
            <a:xfrm>
              <a:off x="4999196" y="5200698"/>
              <a:ext cx="2636950" cy="700389"/>
              <a:chOff x="7781308" y="2219449"/>
              <a:chExt cx="2636950" cy="70038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3183E7C-AFD3-4609-B025-8C81F5A02C50}"/>
                  </a:ext>
                </a:extLst>
              </p:cNvPr>
              <p:cNvSpPr/>
              <p:nvPr/>
            </p:nvSpPr>
            <p:spPr>
              <a:xfrm>
                <a:off x="7781308" y="2219449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548640" rtlCol="0" anchor="ctr"/>
              <a:lstStyle/>
              <a:p>
                <a:pPr algn="ctr"/>
                <a:r>
                  <a:rPr lang="en-US" dirty="0"/>
                  <a:t>Data labeling</a:t>
                </a:r>
              </a:p>
            </p:txBody>
          </p:sp>
          <p:pic>
            <p:nvPicPr>
              <p:cNvPr id="1042" name="Picture 18" descr="C-Sharp – Wikipedia">
                <a:extLst>
                  <a:ext uri="{FF2B5EF4-FFF2-40B4-BE49-F238E27FC236}">
                    <a16:creationId xmlns:a16="http://schemas.microsoft.com/office/drawing/2014/main" id="{277DF29B-BE38-4843-9E71-E716F845D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241" y="2284978"/>
                <a:ext cx="544462" cy="59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3AF9C3-D0C6-4D4D-8B6A-8954BADE4E4C}"/>
                </a:ext>
              </a:extLst>
            </p:cNvPr>
            <p:cNvGrpSpPr/>
            <p:nvPr/>
          </p:nvGrpSpPr>
          <p:grpSpPr>
            <a:xfrm>
              <a:off x="8630132" y="5093796"/>
              <a:ext cx="2750336" cy="841861"/>
              <a:chOff x="8630132" y="4163777"/>
              <a:chExt cx="2750336" cy="84186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0A6F78B-71ED-4F02-B382-64A32D1338E8}"/>
                  </a:ext>
                </a:extLst>
              </p:cNvPr>
              <p:cNvGrpSpPr/>
              <p:nvPr/>
            </p:nvGrpSpPr>
            <p:grpSpPr>
              <a:xfrm>
                <a:off x="8630132" y="4270678"/>
                <a:ext cx="2636950" cy="700389"/>
                <a:chOff x="1143076" y="4056091"/>
                <a:chExt cx="2636950" cy="700389"/>
              </a:xfrm>
            </p:grpSpPr>
            <p:sp>
              <p:nvSpPr>
                <p:cNvPr id="40" name="Rectangle: Diagonal Corners Snipped 39">
                  <a:extLst>
                    <a:ext uri="{FF2B5EF4-FFF2-40B4-BE49-F238E27FC236}">
                      <a16:creationId xmlns:a16="http://schemas.microsoft.com/office/drawing/2014/main" id="{E9A950B5-5A66-40C2-B64F-B76AAD5BF72D}"/>
                    </a:ext>
                  </a:extLst>
                </p:cNvPr>
                <p:cNvSpPr/>
                <p:nvPr/>
              </p:nvSpPr>
              <p:spPr>
                <a:xfrm>
                  <a:off x="1143076" y="4056091"/>
                  <a:ext cx="2636950" cy="700389"/>
                </a:xfrm>
                <a:prstGeom prst="snip2Diag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0" rIns="36576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Labeled data</a:t>
                  </a:r>
                </a:p>
              </p:txBody>
            </p:sp>
            <p:pic>
              <p:nvPicPr>
                <p:cNvPr id="41" name="Picture 8" descr="Save icon PNG and SVG Vector Free Download">
                  <a:extLst>
                    <a:ext uri="{FF2B5EF4-FFF2-40B4-BE49-F238E27FC236}">
                      <a16:creationId xmlns:a16="http://schemas.microsoft.com/office/drawing/2014/main" id="{3C3DED88-C799-4024-A334-A58723272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213007" y="4157988"/>
                  <a:ext cx="496596" cy="496596"/>
                </a:xfrm>
                <a:prstGeom prst="rect">
                  <a:avLst/>
                </a:prstGeom>
                <a:noFill/>
                <a:ln w="9525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4" name="Picture 20" descr="Words">
                <a:extLst>
                  <a:ext uri="{FF2B5EF4-FFF2-40B4-BE49-F238E27FC236}">
                    <a16:creationId xmlns:a16="http://schemas.microsoft.com/office/drawing/2014/main" id="{33118BEA-2399-4ACB-BD12-66A8C335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8607" y="4163777"/>
                <a:ext cx="841861" cy="841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CB3A94-9AC4-481A-A3D9-A07C2DB24F2A}"/>
                </a:ext>
              </a:extLst>
            </p:cNvPr>
            <p:cNvGrpSpPr/>
            <p:nvPr/>
          </p:nvGrpSpPr>
          <p:grpSpPr>
            <a:xfrm>
              <a:off x="8409546" y="3520700"/>
              <a:ext cx="3068198" cy="700390"/>
              <a:chOff x="443487" y="3796164"/>
              <a:chExt cx="3068198" cy="70039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7C5B960-B3D7-48B3-BBD0-86ACC27D8CB5}"/>
                  </a:ext>
                </a:extLst>
              </p:cNvPr>
              <p:cNvSpPr/>
              <p:nvPr/>
            </p:nvSpPr>
            <p:spPr>
              <a:xfrm>
                <a:off x="443487" y="3796164"/>
                <a:ext cx="3068198" cy="7003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  <a:p>
                <a:pPr algn="ctr"/>
                <a:r>
                  <a:rPr lang="en-US" dirty="0"/>
                  <a:t>training</a:t>
                </a:r>
              </a:p>
            </p:txBody>
          </p:sp>
          <p:pic>
            <p:nvPicPr>
              <p:cNvPr id="46" name="Picture 28" descr="Higher-Level APIs in TensorFlow - Onfido Tech - Medium">
                <a:extLst>
                  <a:ext uri="{FF2B5EF4-FFF2-40B4-BE49-F238E27FC236}">
                    <a16:creationId xmlns:a16="http://schemas.microsoft.com/office/drawing/2014/main" id="{A0F8E8CD-84A4-4F09-8AFE-B252FF135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20" y="3855716"/>
                <a:ext cx="581283" cy="581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0">
                <a:extLst>
                  <a:ext uri="{FF2B5EF4-FFF2-40B4-BE49-F238E27FC236}">
                    <a16:creationId xmlns:a16="http://schemas.microsoft.com/office/drawing/2014/main" id="{3536596E-0F65-4A37-90C7-2432688A9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25266" y="3796164"/>
                <a:ext cx="700390" cy="70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904C89-F87E-4D7B-BDF0-B01BBAEFCB9D}"/>
                </a:ext>
              </a:extLst>
            </p:cNvPr>
            <p:cNvGrpSpPr/>
            <p:nvPr/>
          </p:nvGrpSpPr>
          <p:grpSpPr>
            <a:xfrm>
              <a:off x="8624179" y="1880282"/>
              <a:ext cx="2636950" cy="700389"/>
              <a:chOff x="1093690" y="4380968"/>
              <a:chExt cx="2636950" cy="700389"/>
            </a:xfrm>
          </p:grpSpPr>
          <p:sp>
            <p:nvSpPr>
              <p:cNvPr id="49" name="Rectangle: Diagonal Corners Snipped 48">
                <a:extLst>
                  <a:ext uri="{FF2B5EF4-FFF2-40B4-BE49-F238E27FC236}">
                    <a16:creationId xmlns:a16="http://schemas.microsoft.com/office/drawing/2014/main" id="{E9C78DE8-05F6-487E-AEE9-55776736311E}"/>
                  </a:ext>
                </a:extLst>
              </p:cNvPr>
              <p:cNvSpPr/>
              <p:nvPr/>
            </p:nvSpPr>
            <p:spPr>
              <a:xfrm>
                <a:off x="1093690" y="4380968"/>
                <a:ext cx="2636950" cy="700389"/>
              </a:xfrm>
              <a:prstGeom prst="snip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00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Training results</a:t>
                </a:r>
              </a:p>
            </p:txBody>
          </p:sp>
          <p:pic>
            <p:nvPicPr>
              <p:cNvPr id="50" name="Picture 8" descr="Save icon PNG and SVG Vector Free Download">
                <a:extLst>
                  <a:ext uri="{FF2B5EF4-FFF2-40B4-BE49-F238E27FC236}">
                    <a16:creationId xmlns:a16="http://schemas.microsoft.com/office/drawing/2014/main" id="{E07E5058-D985-4055-9A6A-438EC06F8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08486" y="4482864"/>
                <a:ext cx="496596" cy="496596"/>
              </a:xfrm>
              <a:prstGeom prst="rect">
                <a:avLst/>
              </a:prstGeom>
              <a:noFill/>
              <a:ln w="952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1111FA-70A2-4871-A4E8-0D09722F7495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359313" y="2567079"/>
              <a:ext cx="0" cy="88629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CF11B4-530F-4A55-AB55-F60A57A5AE63}"/>
                </a:ext>
              </a:extLst>
            </p:cNvPr>
            <p:cNvCxnSpPr>
              <a:cxnSpLocks/>
              <a:stCxn id="21" idx="2"/>
              <a:endCxn id="13" idx="3"/>
            </p:cNvCxnSpPr>
            <p:nvPr/>
          </p:nvCxnSpPr>
          <p:spPr>
            <a:xfrm>
              <a:off x="2359313" y="4153766"/>
              <a:ext cx="4958" cy="10469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5696265-2C89-4B2E-A34F-A36730E1EA74}"/>
                </a:ext>
              </a:extLst>
            </p:cNvPr>
            <p:cNvCxnSpPr>
              <a:cxnSpLocks/>
              <a:stCxn id="13" idx="0"/>
              <a:endCxn id="30" idx="1"/>
            </p:cNvCxnSpPr>
            <p:nvPr/>
          </p:nvCxnSpPr>
          <p:spPr>
            <a:xfrm>
              <a:off x="3682746" y="5550893"/>
              <a:ext cx="131645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2211803-5631-485A-AAF8-08B60B9A2BCC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7636146" y="5550892"/>
              <a:ext cx="993986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306B-4D26-42CF-A79F-CB6E295001FF}"/>
                </a:ext>
              </a:extLst>
            </p:cNvPr>
            <p:cNvCxnSpPr>
              <a:cxnSpLocks/>
              <a:stCxn id="40" idx="3"/>
              <a:endCxn id="45" idx="2"/>
            </p:cNvCxnSpPr>
            <p:nvPr/>
          </p:nvCxnSpPr>
          <p:spPr>
            <a:xfrm flipH="1" flipV="1">
              <a:off x="9943645" y="4221089"/>
              <a:ext cx="4962" cy="97960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429932-499B-4F60-918D-F1B2114C8580}"/>
                </a:ext>
              </a:extLst>
            </p:cNvPr>
            <p:cNvCxnSpPr>
              <a:cxnSpLocks/>
              <a:stCxn id="45" idx="0"/>
              <a:endCxn id="49" idx="1"/>
            </p:cNvCxnSpPr>
            <p:nvPr/>
          </p:nvCxnSpPr>
          <p:spPr>
            <a:xfrm flipH="1" flipV="1">
              <a:off x="9942654" y="2580671"/>
              <a:ext cx="991" cy="94002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2D562D-3810-402D-88CD-CCDE1D72E7E7}"/>
              </a:ext>
            </a:extLst>
          </p:cNvPr>
          <p:cNvSpPr txBox="1"/>
          <p:nvPr/>
        </p:nvSpPr>
        <p:spPr>
          <a:xfrm>
            <a:off x="4999196" y="5930249"/>
            <a:ext cx="263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Face and eyes</a:t>
            </a:r>
          </a:p>
          <a:p>
            <a:pPr marL="342900" indent="-342900">
              <a:buAutoNum type="arabicParenR"/>
            </a:pPr>
            <a:r>
              <a:rPr lang="en-US" dirty="0"/>
              <a:t>Face elements</a:t>
            </a:r>
          </a:p>
          <a:p>
            <a:pPr marL="342900" indent="-342900">
              <a:buAutoNum type="arabicParenR"/>
            </a:pPr>
            <a:r>
              <a:rPr lang="en-US" dirty="0"/>
              <a:t>Face element details</a:t>
            </a:r>
          </a:p>
        </p:txBody>
      </p:sp>
    </p:spTree>
    <p:extLst>
      <p:ext uri="{BB962C8B-B14F-4D97-AF65-F5344CB8AC3E}">
        <p14:creationId xmlns:p14="http://schemas.microsoft.com/office/powerpoint/2010/main" val="36641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744618-1582-4F6F-A614-C35245B742B1}"/>
              </a:ext>
            </a:extLst>
          </p:cNvPr>
          <p:cNvGrpSpPr/>
          <p:nvPr/>
        </p:nvGrpSpPr>
        <p:grpSpPr>
          <a:xfrm>
            <a:off x="808046" y="1144952"/>
            <a:ext cx="1960567" cy="1228463"/>
            <a:chOff x="810862" y="328664"/>
            <a:chExt cx="1960567" cy="1228463"/>
          </a:xfrm>
        </p:grpSpPr>
        <p:pic>
          <p:nvPicPr>
            <p:cNvPr id="5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70922709-F05E-4C89-96C6-17D929757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406C9-C249-4556-92C5-16F6EE17B861}"/>
                </a:ext>
              </a:extLst>
            </p:cNvPr>
            <p:cNvSpPr txBox="1"/>
            <p:nvPr/>
          </p:nvSpPr>
          <p:spPr>
            <a:xfrm>
              <a:off x="869230" y="328664"/>
              <a:ext cx="190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Live camera feed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D169D7-DEBC-4E78-BB31-E251F910E58E}"/>
              </a:ext>
            </a:extLst>
          </p:cNvPr>
          <p:cNvGrpSpPr/>
          <p:nvPr/>
        </p:nvGrpSpPr>
        <p:grpSpPr>
          <a:xfrm>
            <a:off x="443486" y="2953985"/>
            <a:ext cx="2636950" cy="700389"/>
            <a:chOff x="527599" y="2316724"/>
            <a:chExt cx="2636950" cy="7003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90CA126-90FE-4600-80F9-13DFD929F967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Frame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9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2E7440AE-E6F4-442C-B9A6-84BB3B171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3CF428-DC92-40F2-B8C1-5C2ACA4C416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59145" y="2373415"/>
            <a:ext cx="2816" cy="5805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8E102-59A0-4E64-9C4B-87374EBCA77D}"/>
              </a:ext>
            </a:extLst>
          </p:cNvPr>
          <p:cNvGrpSpPr/>
          <p:nvPr/>
        </p:nvGrpSpPr>
        <p:grpSpPr>
          <a:xfrm>
            <a:off x="2288763" y="4687171"/>
            <a:ext cx="2636950" cy="700389"/>
            <a:chOff x="527599" y="2316724"/>
            <a:chExt cx="2636950" cy="70038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FF2AED-A90A-4588-94D3-1ACD772CBA43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Face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13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5797DD43-F406-4BE5-8C03-5DD34E83F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0AD21-83EB-4154-B4D1-5AEA6C78B541}"/>
              </a:ext>
            </a:extLst>
          </p:cNvPr>
          <p:cNvGrpSpPr/>
          <p:nvPr/>
        </p:nvGrpSpPr>
        <p:grpSpPr>
          <a:xfrm>
            <a:off x="6686704" y="4687170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B24797-CA28-47DD-A558-2FF45BCD7DF1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processing</a:t>
              </a:r>
            </a:p>
          </p:txBody>
        </p:sp>
        <p:pic>
          <p:nvPicPr>
            <p:cNvPr id="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B2C62630-3D1B-47B6-8E7C-E4CEF8493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231AAF-34DD-4AB1-BA4D-2A86C1CF1936}"/>
              </a:ext>
            </a:extLst>
          </p:cNvPr>
          <p:cNvGrpSpPr/>
          <p:nvPr/>
        </p:nvGrpSpPr>
        <p:grpSpPr>
          <a:xfrm>
            <a:off x="8812909" y="2953985"/>
            <a:ext cx="2636948" cy="627534"/>
            <a:chOff x="4734182" y="1851124"/>
            <a:chExt cx="2636948" cy="627534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D076BDD5-6F2C-4738-9577-B8C0FDB31FA2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F75C24A2-5466-44C8-888B-AFE8ACE668F3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918071D3-B36D-46AA-BB49-3BAAF4184A05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interpretation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EE5E2F-B51C-4C61-8AAB-7E2A7D4BFBD4}"/>
              </a:ext>
            </a:extLst>
          </p:cNvPr>
          <p:cNvGrpSpPr/>
          <p:nvPr/>
        </p:nvGrpSpPr>
        <p:grpSpPr>
          <a:xfrm>
            <a:off x="8859626" y="1620800"/>
            <a:ext cx="2658846" cy="768480"/>
            <a:chOff x="4723233" y="716793"/>
            <a:chExt cx="2658846" cy="768480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3CADBC2C-02BD-4A5E-A543-11A06561B8FF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Notify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(audio/video) </a:t>
              </a:r>
            </a:p>
          </p:txBody>
        </p:sp>
        <p:pic>
          <p:nvPicPr>
            <p:cNvPr id="23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CC1BB368-E762-4A66-BE08-0DDAFE5AA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897DE-E225-4CEC-A0B5-4BFB7453E4AA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1333670" y="4082665"/>
            <a:ext cx="1383384" cy="52680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D7A64F-10A9-439E-85C7-1149C8F8B7E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925713" y="5037366"/>
            <a:ext cx="1760991" cy="39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FF6E4-668D-445D-876E-A44EA92496B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323654" y="3579364"/>
            <a:ext cx="873653" cy="1458001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411D1-CD1A-4CF0-923E-C0C30F0BCD8B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H="1" flipV="1">
            <a:off x="10189049" y="2300826"/>
            <a:ext cx="8258" cy="6531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C771D9-56C7-4C04-ADB5-DD48589426CE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C7F92-1352-4E03-B51F-814D09569107}"/>
              </a:ext>
            </a:extLst>
          </p:cNvPr>
          <p:cNvSpPr txBox="1"/>
          <p:nvPr/>
        </p:nvSpPr>
        <p:spPr>
          <a:xfrm>
            <a:off x="3105801" y="3044445"/>
            <a:ext cx="220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Face 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ACF98-928F-484E-8272-15791A78A48E}"/>
              </a:ext>
            </a:extLst>
          </p:cNvPr>
          <p:cNvSpPr txBox="1"/>
          <p:nvPr/>
        </p:nvSpPr>
        <p:spPr>
          <a:xfrm>
            <a:off x="2572025" y="5454883"/>
            <a:ext cx="23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Face 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Face elements prediction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B4A74-FF9D-4964-B398-C2523BE1B2BB}"/>
              </a:ext>
            </a:extLst>
          </p:cNvPr>
          <p:cNvSpPr txBox="1"/>
          <p:nvPr/>
        </p:nvSpPr>
        <p:spPr>
          <a:xfrm>
            <a:off x="6828335" y="5387559"/>
            <a:ext cx="2422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Face elements 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Attention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99119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35F6FC-C2DC-430F-9AF8-8678342DB87B}"/>
              </a:ext>
            </a:extLst>
          </p:cNvPr>
          <p:cNvGrpSpPr/>
          <p:nvPr/>
        </p:nvGrpSpPr>
        <p:grpSpPr>
          <a:xfrm>
            <a:off x="743375" y="1101108"/>
            <a:ext cx="2214022" cy="1272307"/>
            <a:chOff x="746191" y="284820"/>
            <a:chExt cx="2214022" cy="1272307"/>
          </a:xfrm>
        </p:grpSpPr>
        <p:pic>
          <p:nvPicPr>
            <p:cNvPr id="5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676B37C1-C010-49EC-9A27-8EC0FC4AB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30A3D-E1CA-450E-A44C-360E9B23B93A}"/>
                </a:ext>
              </a:extLst>
            </p:cNvPr>
            <p:cNvSpPr txBox="1"/>
            <p:nvPr/>
          </p:nvSpPr>
          <p:spPr>
            <a:xfrm>
              <a:off x="746191" y="284820"/>
              <a:ext cx="221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RS" dirty="0"/>
                <a:t>Извор фотографија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BF9D39-0F41-43E5-8B19-17E940B4E5E0}"/>
              </a:ext>
            </a:extLst>
          </p:cNvPr>
          <p:cNvGrpSpPr/>
          <p:nvPr/>
        </p:nvGrpSpPr>
        <p:grpSpPr>
          <a:xfrm>
            <a:off x="443486" y="2953985"/>
            <a:ext cx="2636950" cy="700389"/>
            <a:chOff x="527599" y="2316724"/>
            <a:chExt cx="2636950" cy="7003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FE72FB-65B0-45A8-9625-3C37C7AECBC2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sr-Cyrl-RS" dirty="0"/>
                <a:t>Обрада фотографије</a:t>
              </a:r>
              <a:endParaRPr lang="en-US" dirty="0"/>
            </a:p>
          </p:txBody>
        </p:sp>
        <p:pic>
          <p:nvPicPr>
            <p:cNvPr id="9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882B6539-0687-48EC-8BBB-389DC2D85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E9592-C08C-4405-AB32-DF7496E02AA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59145" y="2373415"/>
            <a:ext cx="2816" cy="5805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8403-392F-483A-8C9A-1C9C58111A29}"/>
              </a:ext>
            </a:extLst>
          </p:cNvPr>
          <p:cNvGrpSpPr/>
          <p:nvPr/>
        </p:nvGrpSpPr>
        <p:grpSpPr>
          <a:xfrm>
            <a:off x="2288763" y="4687171"/>
            <a:ext cx="2636950" cy="700389"/>
            <a:chOff x="527599" y="2316724"/>
            <a:chExt cx="2636950" cy="70038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4385EF-A65A-47B8-A623-1DB0FF1B3538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Cyrl-RS" dirty="0"/>
                <a:t>Обрада лица</a:t>
              </a:r>
              <a:endParaRPr lang="en-US" dirty="0"/>
            </a:p>
          </p:txBody>
        </p:sp>
        <p:pic>
          <p:nvPicPr>
            <p:cNvPr id="13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DA219FAB-B8DE-4C0A-A9E0-57AAA5FD2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0D968D-647C-40FA-A7EE-FBBA8C31201D}"/>
              </a:ext>
            </a:extLst>
          </p:cNvPr>
          <p:cNvGrpSpPr/>
          <p:nvPr/>
        </p:nvGrpSpPr>
        <p:grpSpPr>
          <a:xfrm>
            <a:off x="6686704" y="4687170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3E62FA6-30B5-4670-B52D-77630314F365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sr-Cyrl-RS" dirty="0"/>
                <a:t>Обрада елемената</a:t>
              </a:r>
            </a:p>
            <a:p>
              <a:pPr algn="ctr"/>
              <a:r>
                <a:rPr lang="sr-Cyrl-RS" dirty="0"/>
                <a:t>лица</a:t>
              </a:r>
              <a:endParaRPr lang="en-US" dirty="0"/>
            </a:p>
          </p:txBody>
        </p:sp>
        <p:pic>
          <p:nvPicPr>
            <p:cNvPr id="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6838AD69-4A88-4EDD-8BD2-EF6AEAC98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DBACB-5377-4A76-9AF8-00ABBEF1672E}"/>
              </a:ext>
            </a:extLst>
          </p:cNvPr>
          <p:cNvGrpSpPr/>
          <p:nvPr/>
        </p:nvGrpSpPr>
        <p:grpSpPr>
          <a:xfrm>
            <a:off x="8812909" y="2953985"/>
            <a:ext cx="2636948" cy="627534"/>
            <a:chOff x="4734182" y="1851124"/>
            <a:chExt cx="2636948" cy="627534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EBCF297-7D66-4E08-8610-6D7A2204CF3D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8659FAA-9D1E-4DA6-A3DE-6E9185A81E01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71D24714-A5F5-45C9-8116-D0483200CDD2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Интерпретација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AD07C-1A2A-4802-A7DD-49531593B3B1}"/>
              </a:ext>
            </a:extLst>
          </p:cNvPr>
          <p:cNvGrpSpPr/>
          <p:nvPr/>
        </p:nvGrpSpPr>
        <p:grpSpPr>
          <a:xfrm>
            <a:off x="8859626" y="1620800"/>
            <a:ext cx="2658846" cy="768480"/>
            <a:chOff x="4723233" y="716793"/>
            <a:chExt cx="2658846" cy="768480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15198DB0-8CAD-474B-AF1B-A3820673BB20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Обавештење</a:t>
              </a:r>
            </a:p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(аудио/видео)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198A02C9-F7B6-439D-AF95-63A4FC31D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6FAB4-A535-41B1-9FBF-80395E2D13F7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1333670" y="4082665"/>
            <a:ext cx="1383384" cy="52680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7DB20-29BB-45C4-9E05-1EEF9EBF945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925713" y="5037366"/>
            <a:ext cx="1760991" cy="39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81A73428-55B2-402C-9401-A6FA3E6C302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323654" y="3579364"/>
            <a:ext cx="873653" cy="1458001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55949B-7FC6-49CD-A963-9298A3CA230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H="1" flipV="1">
            <a:off x="10189049" y="2300826"/>
            <a:ext cx="8258" cy="6531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9DA525-7BC4-450E-840A-5033B173A536}"/>
              </a:ext>
            </a:extLst>
          </p:cNvPr>
          <p:cNvSpPr txBox="1"/>
          <p:nvPr/>
        </p:nvSpPr>
        <p:spPr>
          <a:xfrm>
            <a:off x="3105801" y="3044445"/>
            <a:ext cx="220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 лица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3EF60-9DF7-477D-A61A-B09B3E0AA353}"/>
              </a:ext>
            </a:extLst>
          </p:cNvPr>
          <p:cNvSpPr txBox="1"/>
          <p:nvPr/>
        </p:nvSpPr>
        <p:spPr>
          <a:xfrm>
            <a:off x="2572025" y="5454883"/>
            <a:ext cx="2353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 лица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 елемента лица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83395-BF0E-4958-BE87-103903F51600}"/>
              </a:ext>
            </a:extLst>
          </p:cNvPr>
          <p:cNvSpPr txBox="1"/>
          <p:nvPr/>
        </p:nvSpPr>
        <p:spPr>
          <a:xfrm>
            <a:off x="6828335" y="5387559"/>
            <a:ext cx="2422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 елемената лица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9A28D-C89B-4CC7-BDFF-7D88B576DA84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</p:spTree>
    <p:extLst>
      <p:ext uri="{BB962C8B-B14F-4D97-AF65-F5344CB8AC3E}">
        <p14:creationId xmlns:p14="http://schemas.microsoft.com/office/powerpoint/2010/main" val="2671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3AB697-C0A6-4071-81AA-0D906B647B67}"/>
              </a:ext>
            </a:extLst>
          </p:cNvPr>
          <p:cNvSpPr/>
          <p:nvPr/>
        </p:nvSpPr>
        <p:spPr>
          <a:xfrm>
            <a:off x="227355" y="3054601"/>
            <a:ext cx="2636950" cy="7003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Train/test split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537B65-EAC6-48D0-88EC-9B74E1201EAE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2864305" y="3404796"/>
            <a:ext cx="494364" cy="39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6D1587-EE1E-40F1-A217-68A34B21058E}"/>
              </a:ext>
            </a:extLst>
          </p:cNvPr>
          <p:cNvGrpSpPr/>
          <p:nvPr/>
        </p:nvGrpSpPr>
        <p:grpSpPr>
          <a:xfrm>
            <a:off x="3358669" y="3054601"/>
            <a:ext cx="2636950" cy="700389"/>
            <a:chOff x="527599" y="2316724"/>
            <a:chExt cx="2636950" cy="70038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744E98-C026-44D4-BA05-6B88D53E24F5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sr-Cyrl-RS" dirty="0"/>
                <a:t>Обучавање</a:t>
              </a:r>
              <a:endParaRPr lang="en-US" dirty="0"/>
            </a:p>
          </p:txBody>
        </p:sp>
        <p:pic>
          <p:nvPicPr>
            <p:cNvPr id="40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3CB0E269-9F4F-4AC8-A17F-A0049F49A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6D2B0C8-4CF0-4EC0-9FE7-658F7A1B24A6}"/>
              </a:ext>
            </a:extLst>
          </p:cNvPr>
          <p:cNvSpPr txBox="1"/>
          <p:nvPr/>
        </p:nvSpPr>
        <p:spPr>
          <a:xfrm>
            <a:off x="3641932" y="3804062"/>
            <a:ext cx="2353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Учитавање података</a:t>
            </a:r>
          </a:p>
          <a:p>
            <a:pPr marL="342900" indent="-342900">
              <a:buAutoNum type="arabicParenR"/>
            </a:pPr>
            <a:r>
              <a:rPr lang="en-US" sz="1400" i="1" dirty="0"/>
              <a:t>Train/validate split</a:t>
            </a:r>
            <a:endParaRPr lang="sr-Cyrl-RS" sz="1400" i="1" dirty="0"/>
          </a:p>
          <a:p>
            <a:pPr marL="342900" indent="-342900">
              <a:buAutoNum type="arabicParenR"/>
            </a:pPr>
            <a:r>
              <a:rPr lang="sr-Cyrl-RS" sz="1400" dirty="0"/>
              <a:t>Обучавање и валидација</a:t>
            </a:r>
          </a:p>
          <a:p>
            <a:pPr marL="342900" indent="-342900">
              <a:buAutoNum type="arabicParenR"/>
            </a:pPr>
            <a:endParaRPr lang="sr-Cyrl-RS" sz="1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3898F4E-0C1A-4656-80B5-4523A7635C11}"/>
              </a:ext>
            </a:extLst>
          </p:cNvPr>
          <p:cNvSpPr/>
          <p:nvPr/>
        </p:nvSpPr>
        <p:spPr>
          <a:xfrm>
            <a:off x="6489983" y="3054600"/>
            <a:ext cx="2636950" cy="7003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Коначна валидација 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8C3971-E903-4CD2-8F92-942944B674D4}"/>
              </a:ext>
            </a:extLst>
          </p:cNvPr>
          <p:cNvSpPr/>
          <p:nvPr/>
        </p:nvSpPr>
        <p:spPr>
          <a:xfrm>
            <a:off x="9407982" y="3054599"/>
            <a:ext cx="2636950" cy="7003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Подешавање </a:t>
            </a:r>
            <a:r>
              <a:rPr lang="en-US" i="1" dirty="0"/>
              <a:t>Hyper</a:t>
            </a:r>
            <a:r>
              <a:rPr lang="en-US" dirty="0"/>
              <a:t>-</a:t>
            </a:r>
            <a:r>
              <a:rPr lang="sr-Cyrl-RS" dirty="0"/>
              <a:t>параметара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F61C9E-9074-4035-AA04-7A2399FA1BC2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5995619" y="3404795"/>
            <a:ext cx="494364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167B92-BC94-4ADF-A652-AC02E8678BF3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9126933" y="3404794"/>
            <a:ext cx="281049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9E012EB-9B19-4056-9ABD-24BA866A99FC}"/>
              </a:ext>
            </a:extLst>
          </p:cNvPr>
          <p:cNvCxnSpPr>
            <a:cxnSpLocks/>
            <a:endCxn id="32" idx="2"/>
          </p:cNvCxnSpPr>
          <p:nvPr/>
        </p:nvCxnSpPr>
        <p:spPr>
          <a:xfrm rot="10800000">
            <a:off x="1545831" y="3754991"/>
            <a:ext cx="9180627" cy="12186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FC3976-27DA-438D-B029-BB31871CED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726457" y="3754988"/>
            <a:ext cx="0" cy="1218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EEEDE3-BC3A-49F1-9BB5-166F353CDF39}"/>
              </a:ext>
            </a:extLst>
          </p:cNvPr>
          <p:cNvSpPr txBox="1"/>
          <p:nvPr/>
        </p:nvSpPr>
        <p:spPr>
          <a:xfrm>
            <a:off x="6489983" y="3779524"/>
            <a:ext cx="263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400" dirty="0"/>
              <a:t>Валидација над тест сетом</a:t>
            </a:r>
          </a:p>
        </p:txBody>
      </p:sp>
    </p:spTree>
    <p:extLst>
      <p:ext uri="{BB962C8B-B14F-4D97-AF65-F5344CB8AC3E}">
        <p14:creationId xmlns:p14="http://schemas.microsoft.com/office/powerpoint/2010/main" val="29777866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929</TotalTime>
  <Words>195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 Arsic</dc:creator>
  <cp:lastModifiedBy>Aleksa Arsic</cp:lastModifiedBy>
  <cp:revision>12</cp:revision>
  <dcterms:created xsi:type="dcterms:W3CDTF">2020-05-21T09:34:44Z</dcterms:created>
  <dcterms:modified xsi:type="dcterms:W3CDTF">2020-07-19T22:08:30Z</dcterms:modified>
</cp:coreProperties>
</file>