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8FB"/>
    <a:srgbClr val="1FBDD3"/>
    <a:srgbClr val="C2F0F6"/>
    <a:srgbClr val="8EE3EE"/>
    <a:srgbClr val="009BB0"/>
    <a:srgbClr val="924395"/>
    <a:srgbClr val="40AF58"/>
    <a:srgbClr val="F79439"/>
    <a:srgbClr val="EC3A3A"/>
    <a:srgbClr val="7C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3483" autoAdjust="0"/>
  </p:normalViewPr>
  <p:slideViewPr>
    <p:cSldViewPr snapToGrid="0">
      <p:cViewPr varScale="1">
        <p:scale>
          <a:sx n="115" d="100"/>
          <a:sy n="115" d="100"/>
        </p:scale>
        <p:origin x="1188" y="12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Улаз</a:t>
            </a:r>
            <a:r>
              <a:rPr lang="en-US" dirty="0"/>
              <a:t> – </a:t>
            </a:r>
            <a:r>
              <a:rPr lang="sr-Cyrl-RS" dirty="0"/>
              <a:t>нормализоване вредности</a:t>
            </a:r>
          </a:p>
          <a:p>
            <a:r>
              <a:rPr lang="sr-Cyrl-RS" dirty="0" err="1"/>
              <a:t>Конволуција</a:t>
            </a:r>
            <a:endParaRPr lang="sr-Cyrl-RS" dirty="0"/>
          </a:p>
          <a:p>
            <a:r>
              <a:rPr lang="sr-Cyrl-RS" dirty="0"/>
              <a:t>Макс-</a:t>
            </a:r>
            <a:r>
              <a:rPr lang="sr-Cyrl-RS" dirty="0" err="1"/>
              <a:t>пул</a:t>
            </a:r>
            <a:r>
              <a:rPr lang="sr-Cyrl-RS" dirty="0"/>
              <a:t> сажимајући слој</a:t>
            </a:r>
          </a:p>
          <a:p>
            <a:r>
              <a:rPr lang="sr-Cyrl-RS" dirty="0"/>
              <a:t>Потпуно повезани слој</a:t>
            </a:r>
          </a:p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Специфичности решења за означавање скупова података</a:t>
            </a:r>
          </a:p>
          <a:p>
            <a:r>
              <a:rPr lang="sr-Cyrl-RS" dirty="0"/>
              <a:t>Излазни подаци, нормализација излазних података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3600" dirty="0"/>
              <a:t>Једно решење система за праћење пажње возача уз помоћ обраде слика моделима машинског учења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1643"/>
            <a:ext cx="6858000" cy="708422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Аутор: Алекса Арсић</a:t>
            </a:r>
          </a:p>
          <a:p>
            <a:r>
              <a:rPr lang="sr-Cyrl-RS" dirty="0"/>
              <a:t>Ментор: </a:t>
            </a:r>
            <a:r>
              <a:rPr lang="sr-Cyrl-RS" dirty="0" err="1"/>
              <a:t>доц</a:t>
            </a:r>
            <a:r>
              <a:rPr lang="sr-Cyrl-RS" dirty="0"/>
              <a:t>. др Богдан Павковић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118890-B1DC-43E8-AA82-21D5C482B3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9981" y="1354859"/>
            <a:ext cx="7444038" cy="354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6D6DA-4B32-4540-B625-C8B7A6AA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72A45E-ED95-440B-B891-8F6417CCAABA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5217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CD89-321D-4F43-8684-6EEA866B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F0D0-80E8-42B2-B26A-95E95262D4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15" y="1485900"/>
            <a:ext cx="491617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4D827-A63A-461C-ABA1-660EF4863956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340414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C6B2-3113-4EA3-890F-37C8A73A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718-DD38-4F87-A45A-867D1A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sz="2400" dirty="0"/>
              <a:t>Аутомобилска индустрија – експанзија, дигитализација и пооштравање сигурносних захтева</a:t>
            </a:r>
          </a:p>
          <a:p>
            <a:r>
              <a:rPr lang="sr-Cyrl-RS" sz="2400" dirty="0"/>
              <a:t>Обрада фотографије – све већи број сензора који се ослањају на обраду фотографије</a:t>
            </a:r>
          </a:p>
          <a:p>
            <a:r>
              <a:rPr lang="sr-Cyrl-RS" sz="2400" dirty="0"/>
              <a:t>Машинско учење</a:t>
            </a:r>
          </a:p>
          <a:p>
            <a:r>
              <a:rPr lang="sr-Cyrl-RS" sz="2400" dirty="0"/>
              <a:t>Дубоко учење</a:t>
            </a:r>
          </a:p>
          <a:p>
            <a:r>
              <a:rPr lang="sr-Cyrl-RS" sz="2400" dirty="0"/>
              <a:t>Вештачке неуронске мреже</a:t>
            </a:r>
          </a:p>
          <a:p>
            <a:r>
              <a:rPr lang="sr-Cyrl-RS" sz="2400" dirty="0"/>
              <a:t>Циљ задатка – реализовати систем праћења пажње возача уз помоћ вештачких неуронских мрежа </a:t>
            </a:r>
          </a:p>
        </p:txBody>
      </p:sp>
    </p:spTree>
    <p:extLst>
      <p:ext uri="{BB962C8B-B14F-4D97-AF65-F5344CB8AC3E}">
        <p14:creationId xmlns:p14="http://schemas.microsoft.com/office/powerpoint/2010/main" val="12719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F8EF-18D3-4AF5-9001-D292C138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Теоријске основе 	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17B7-1791-4C63-B0B3-6A0D35B9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14350"/>
          </a:xfrm>
        </p:spPr>
        <p:txBody>
          <a:bodyPr/>
          <a:lstStyle/>
          <a:p>
            <a:r>
              <a:rPr lang="sr-Cyrl-RS" dirty="0" err="1"/>
              <a:t>Конволутивне</a:t>
            </a:r>
            <a:r>
              <a:rPr lang="sr-Cyrl-RS" dirty="0"/>
              <a:t> неуронске мреже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282D-1AFF-44F3-B02C-FCFD032569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6" y="1893225"/>
            <a:ext cx="7625888" cy="269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4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C77B-FD7E-417A-868C-3736347E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Теоријске основе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3080-B625-498D-A3D5-DAF71C6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Обучавање</a:t>
            </a:r>
          </a:p>
          <a:p>
            <a:r>
              <a:rPr lang="sr-Cyrl-RS" dirty="0"/>
              <a:t>Параметри модела</a:t>
            </a:r>
          </a:p>
          <a:p>
            <a:r>
              <a:rPr lang="sr-Cyrl-RS" dirty="0"/>
              <a:t>Хипер-параметри модела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B42B8-CB75-4FC2-933F-71DBF4A1E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2802890"/>
            <a:ext cx="5718175" cy="234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01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7CF-FF4E-4ADE-A581-8E41E67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C385-4570-4430-9A08-2083BD53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Генерисање скупова података</a:t>
            </a:r>
          </a:p>
          <a:p>
            <a:r>
              <a:rPr lang="sr-Cyrl-RS" dirty="0"/>
              <a:t>Означавање скупова података</a:t>
            </a:r>
          </a:p>
          <a:p>
            <a:r>
              <a:rPr lang="sr-Cyrl-RS" dirty="0"/>
              <a:t>Модел мрежа и обучавање</a:t>
            </a:r>
          </a:p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16555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E382-B297-44A1-916B-2D0254C0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0C7C-DF34-466A-92E8-FD4EB8D7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514350"/>
          </a:xfrm>
        </p:spPr>
        <p:txBody>
          <a:bodyPr/>
          <a:lstStyle/>
          <a:p>
            <a:r>
              <a:rPr lang="sr-Cyrl-RS" dirty="0"/>
              <a:t>Генерисање скупова података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FEF8-2D23-4AD8-9D40-AA458738D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367" y="1636567"/>
            <a:ext cx="7725266" cy="29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0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5D48-806C-435E-8C67-296860D4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B92C-680E-456C-BF56-1DB04F71F1D8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Означавање скупова података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C42A4-69F4-40F2-9171-4339F8CFCF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362074"/>
            <a:ext cx="554863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35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CB568F-9B17-42BE-87A9-B203436CD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736151"/>
            <a:ext cx="6877050" cy="39556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01235-6BBC-49C2-ADC0-DB8D9E1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2B2C2-1AA2-4DC2-8F9E-91D56A274B7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/>
              <a:t>Модели </a:t>
            </a:r>
            <a:r>
              <a:rPr lang="sr-Cyrl-RS" dirty="0"/>
              <a:t>мрежа</a:t>
            </a:r>
          </a:p>
        </p:txBody>
      </p:sp>
    </p:spTree>
    <p:extLst>
      <p:ext uri="{BB962C8B-B14F-4D97-AF65-F5344CB8AC3E}">
        <p14:creationId xmlns:p14="http://schemas.microsoft.com/office/powerpoint/2010/main" val="303029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F26-9A18-40D3-938A-0C8F958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4EE37-2B85-4EF1-8800-DDDD93C86A0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Обучавање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2DF7A-9017-45D0-B12F-2418F31AF4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125892"/>
            <a:ext cx="7886700" cy="17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16816</TotalTime>
  <Words>154</Words>
  <Application>Microsoft Office PowerPoint</Application>
  <PresentationFormat>On-screen Show (16:9)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Једно решење система за праћење пажње возача уз помоћ обраде слика моделима машинског учења</vt:lpstr>
      <vt:lpstr>Увод </vt:lpstr>
      <vt:lpstr>Теоријске основе  </vt:lpstr>
      <vt:lpstr>Теоријске основе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Aleksa Arsic</cp:lastModifiedBy>
  <cp:revision>216</cp:revision>
  <dcterms:created xsi:type="dcterms:W3CDTF">2015-12-08T14:22:51Z</dcterms:created>
  <dcterms:modified xsi:type="dcterms:W3CDTF">2020-08-24T15:01:20Z</dcterms:modified>
</cp:coreProperties>
</file>