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vuPe5DetqmSTotLTZlMMXuwc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fb95cd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5fb95cd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a5fb95cd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5fb95cd7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5fb95cd7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5fb95cd7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7acd824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7acd824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a7acd824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7acd8246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7acd8246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a7acd8246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fb95cd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5fb95cd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a5fb95cd7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caebdd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caebd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a2caebdd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faf48d47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faf48d47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9faf48d47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icepage.com/ru/c/meditsina-i-nauka-shablony-veb-saytov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fb95cd7a_0_0"/>
          <p:cNvSpPr txBox="1"/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60" name="Google Shape;160;g1a5fb95cd7a_0_0"/>
          <p:cNvSpPr txBox="1"/>
          <p:nvPr/>
        </p:nvSpPr>
        <p:spPr>
          <a:xfrm>
            <a:off x="6444650" y="473700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61" name="Google Shape;161;g1a5fb95cd7a_0_0"/>
          <p:cNvSpPr txBox="1"/>
          <p:nvPr/>
        </p:nvSpPr>
        <p:spPr>
          <a:xfrm>
            <a:off x="1108575" y="1597050"/>
            <a:ext cx="434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62" name="Google Shape;162;g1a5fb95cd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1a5fb95cd7a_0_0"/>
          <p:cNvCxnSpPr/>
          <p:nvPr/>
        </p:nvCxnSpPr>
        <p:spPr>
          <a:xfrm flipH="1" rot="10800000">
            <a:off x="1991650" y="1747425"/>
            <a:ext cx="4584600" cy="420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g1a5fb95cd7a_0_0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5fb95cd7a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71" name="Google Shape;171;g1a5fb95cd7a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a5fb95cd7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00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acd8246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9" name="Google Shape;179;g1a7acd8246f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1a7acd8246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25" y="189297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a7acd8246f_1_0"/>
          <p:cNvSpPr/>
          <p:nvPr/>
        </p:nvSpPr>
        <p:spPr>
          <a:xfrm>
            <a:off x="33116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7acd8246f_1_0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7acd8246f_1_0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1a7acd8246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663" y="5012838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a7acd8246f_1_0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Здесь был Эрит-Анор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acd8246f_1_15"/>
          <p:cNvSpPr txBox="1"/>
          <p:nvPr>
            <p:ph type="title"/>
          </p:nvPr>
        </p:nvSpPr>
        <p:spPr>
          <a:xfrm>
            <a:off x="630375" y="0"/>
            <a:ext cx="10515600" cy="9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Типо наше будет вот эта</a:t>
            </a:r>
            <a:endParaRPr/>
          </a:p>
        </p:txBody>
      </p:sp>
      <p:sp>
        <p:nvSpPr>
          <p:cNvPr id="192" name="Google Shape;192;g1a7acd8246f_1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1a7acd8246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5" y="780750"/>
            <a:ext cx="10363200" cy="58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fb95cd7a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11" name="Google Shape;111;g1a5fb95cd7a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54325" y="1599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Скриншот оформления сайта.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647" y="1825625"/>
            <a:ext cx="5482059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564" y="4306574"/>
            <a:ext cx="2066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2caebdd3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2caebdd3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faf48d470_6_0"/>
          <p:cNvSpPr txBox="1"/>
          <p:nvPr>
            <p:ph type="title"/>
          </p:nvPr>
        </p:nvSpPr>
        <p:spPr>
          <a:xfrm>
            <a:off x="838200" y="10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sp>
        <p:nvSpPr>
          <p:cNvPr id="148" name="Google Shape;148;g19faf48d470_6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19faf48d47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5" y="4385096"/>
            <a:ext cx="7501401" cy="1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9faf48d470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72" y="1064585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19faf48d470_6_0"/>
          <p:cNvCxnSpPr/>
          <p:nvPr/>
        </p:nvCxnSpPr>
        <p:spPr>
          <a:xfrm flipH="1" rot="10800000">
            <a:off x="2029225" y="3851775"/>
            <a:ext cx="45471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19faf48d470_6_0"/>
          <p:cNvCxnSpPr/>
          <p:nvPr/>
        </p:nvCxnSpPr>
        <p:spPr>
          <a:xfrm flipH="1" rot="10800000">
            <a:off x="5373675" y="2837025"/>
            <a:ext cx="34761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19faf48d470_6_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2022-11-14T06:38:37Z</dcterms:created>
  <dc:creator>Elena</dc:creator>
</cp:coreProperties>
</file>