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57" r:id="rId4"/>
    <p:sldId id="259" r:id="rId5"/>
    <p:sldId id="261" r:id="rId6"/>
    <p:sldId id="265" r:id="rId7"/>
    <p:sldId id="260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FE5"/>
    <a:srgbClr val="F75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66" d="100"/>
          <a:sy n="66" d="100"/>
        </p:scale>
        <p:origin x="202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C2673DCD-2704-49D8-8FC1-3810D347C3F5}" type="datetimeFigureOut">
              <a:rPr lang="ru-RU" smtClean="0"/>
              <a:pPr/>
              <a:t>04.03.2024</a:t>
            </a:fld>
            <a:endParaRPr lang="ru-RU"/>
          </a:p>
        </p:txBody>
      </p:sp>
      <p:sp>
        <p:nvSpPr>
          <p:cNvPr id="1029" name="Замещающий нижний колонтитул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Замещающий номер слайда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5CA4F013-E0A2-4A1A-883F-2A77275DA5F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img5.goodfon.ru/original/1920x1362/6/15/milashka-fon-kotion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77799" cy="2325189"/>
          </a:xfrm>
          <a:prstGeom prst="rect">
            <a:avLst/>
          </a:prstGeom>
          <a:noFill/>
        </p:spPr>
      </p:pic>
      <p:pic>
        <p:nvPicPr>
          <p:cNvPr id="11" name="Picture 2" descr="https://img5.goodfon.ru/original/1920x1362/6/15/milashka-fon-kotiono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29539"/>
            <a:ext cx="3274423" cy="2322794"/>
          </a:xfrm>
          <a:prstGeom prst="rect">
            <a:avLst/>
          </a:prstGeom>
          <a:noFill/>
        </p:spPr>
      </p:pic>
      <p:pic>
        <p:nvPicPr>
          <p:cNvPr id="12" name="Picture 2" descr="https://img5.goodfon.ru/original/1920x1362/6/15/milashka-fon-kotiono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535207"/>
            <a:ext cx="3274423" cy="2322794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02708" y="1162594"/>
            <a:ext cx="9144000" cy="2387600"/>
          </a:xfrm>
        </p:spPr>
        <p:txBody>
          <a:bodyPr/>
          <a:lstStyle/>
          <a:p>
            <a:r>
              <a:rPr lang="ru-RU" sz="88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/>
              </a:rPr>
              <a:t>П</a:t>
            </a:r>
            <a:r>
              <a:rPr lang="ru-RU" sz="88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</a:rPr>
              <a:t>роектная</a:t>
            </a:r>
            <a:r>
              <a:rPr lang="ru-RU" sz="88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751C6"/>
                </a:solidFill>
              </a:rPr>
              <a:t> </a:t>
            </a:r>
            <a:r>
              <a:rPr lang="ru-RU" sz="88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</a:rPr>
              <a:t>работа</a:t>
            </a:r>
            <a:r>
              <a:rPr lang="ru-RU" sz="88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751C6"/>
                </a:solidFill>
              </a:rPr>
              <a:t> </a:t>
            </a:r>
            <a:r>
              <a:rPr lang="ru-RU" sz="88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</a:rPr>
              <a:t>«Танк»</a:t>
            </a:r>
            <a:endParaRPr lang="ru-RU" sz="88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5">
                  <a:lumMod val="10000"/>
                </a:schemeClr>
              </a:solidFill>
              <a:effectLst/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674708" y="5580184"/>
            <a:ext cx="4517292" cy="127781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Выполняла:</a:t>
            </a: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Баталова Е. А.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>
                <a:solidFill>
                  <a:schemeClr val="accent5">
                    <a:lumMod val="10000"/>
                  </a:schemeClr>
                </a:solidFill>
              </a:rPr>
              <a:t>Пантелеева Н. С.</a:t>
            </a:r>
            <a:endParaRPr kumimoji="0" lang="ru-RU" sz="1800" b="0" i="0" u="none" strike="noStrike" kern="1200" cap="none" spc="0" normalizeH="0" noProof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1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ИТС-1</a:t>
            </a:r>
            <a:r>
              <a:rPr lang="ru-RU" dirty="0">
                <a:solidFill>
                  <a:schemeClr val="accent5">
                    <a:lumMod val="1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5">
                    <a:lumMod val="10000"/>
                  </a:schemeClr>
                </a:solidFill>
              </a:rPr>
              <a:t>2019</a:t>
            </a:r>
            <a:endParaRPr kumimoji="0" lang="ru-RU" sz="1800" b="0" i="0" u="none" strike="noStrike" kern="1200" cap="none" spc="0" normalizeH="0" noProof="0" dirty="0" smtClean="0">
              <a:ln>
                <a:noFill/>
              </a:ln>
              <a:solidFill>
                <a:schemeClr val="accent5">
                  <a:lumMod val="10000"/>
                </a:schemeClr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avatars.mds.yandex.net/get-pdb/1357752/48e66543-e5df-432e-a811-1b732ed867bf/s1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2094412"/>
            <a:ext cx="3126377" cy="2232754"/>
          </a:xfrm>
          <a:prstGeom prst="rect">
            <a:avLst/>
          </a:prstGeom>
          <a:noFill/>
        </p:spPr>
      </p:pic>
      <p:pic>
        <p:nvPicPr>
          <p:cNvPr id="10" name="Picture 2" descr="https://avatars.mds.yandex.net/get-pdb/1357752/48e66543-e5df-432e-a811-1b732ed867bf/s1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297690"/>
            <a:ext cx="3115561" cy="2225030"/>
          </a:xfrm>
          <a:prstGeom prst="rect">
            <a:avLst/>
          </a:prstGeom>
          <a:noFill/>
        </p:spPr>
      </p:pic>
      <p:pic>
        <p:nvPicPr>
          <p:cNvPr id="3074" name="Picture 2" descr="https://avatars.mds.yandex.net/get-pdb/1357752/48e66543-e5df-432e-a811-1b732ed867bf/s12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3074126" cy="2195439"/>
          </a:xfrm>
          <a:prstGeom prst="rect">
            <a:avLst/>
          </a:prstGeom>
          <a:noFill/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66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751C6"/>
                </a:solidFill>
                <a:effectLst/>
              </a:rPr>
              <a:t>Задача:</a:t>
            </a:r>
            <a:endParaRPr lang="ru-RU" altLang="en-US" sz="660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751C6"/>
              </a:solidFill>
              <a:effectLst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3043825" y="1686162"/>
            <a:ext cx="8921752" cy="4551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Разработать устройство «Танк»,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собрать его на основании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 Mega</a:t>
            </a:r>
            <a:r>
              <a:rPr lang="ru-RU" sz="3200" dirty="0" smtClean="0"/>
              <a:t>, написать код для нее, и разработать приложение для </a:t>
            </a:r>
            <a:r>
              <a:rPr lang="en-US" sz="3200" dirty="0" smtClean="0"/>
              <a:t>android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avatars.mds.yandex.net/get-pdb/1648714/65018e20-d35c-439e-9faa-b535f698d6bd/s1200?webp=fal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416628" cy="1611086"/>
          </a:xfrm>
          <a:prstGeom prst="rect">
            <a:avLst/>
          </a:prstGeom>
          <a:noFill/>
        </p:spPr>
      </p:pic>
      <p:pic>
        <p:nvPicPr>
          <p:cNvPr id="9" name="Picture 2" descr="https://avatars.mds.yandex.net/get-pdb/1648714/65018e20-d35c-439e-9faa-b535f698d6bd/s1200?webp=fal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15444"/>
            <a:ext cx="2438399" cy="1625599"/>
          </a:xfrm>
          <a:prstGeom prst="rect">
            <a:avLst/>
          </a:prstGeom>
          <a:noFill/>
        </p:spPr>
      </p:pic>
      <p:pic>
        <p:nvPicPr>
          <p:cNvPr id="10" name="Picture 2" descr="https://avatars.mds.yandex.net/get-pdb/1648714/65018e20-d35c-439e-9faa-b535f698d6bd/s1200?webp=fals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35243"/>
            <a:ext cx="2473234" cy="1648823"/>
          </a:xfrm>
          <a:prstGeom prst="rect">
            <a:avLst/>
          </a:prstGeom>
          <a:noFill/>
        </p:spPr>
      </p:pic>
      <p:pic>
        <p:nvPicPr>
          <p:cNvPr id="11" name="Picture 2" descr="https://avatars.mds.yandex.net/get-pdb/1648714/65018e20-d35c-439e-9faa-b535f698d6bd/s1200?webp=fals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881129"/>
            <a:ext cx="2553845" cy="1702563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66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5">
                    <a:lumMod val="10000"/>
                  </a:schemeClr>
                </a:solidFill>
                <a:effectLst/>
              </a:rPr>
              <a:t>План действий:</a:t>
            </a:r>
            <a:endParaRPr lang="ru-RU" altLang="en-US" sz="66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5">
                  <a:lumMod val="10000"/>
                </a:schemeClr>
              </a:solidFill>
              <a:effectLst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617940" y="1600200"/>
            <a:ext cx="8964460" cy="4525963"/>
          </a:xfrm>
        </p:spPr>
        <p:txBody>
          <a:bodyPr/>
          <a:lstStyle/>
          <a:p>
            <a:r>
              <a:rPr lang="ru-RU" altLang="en-US" dirty="0" smtClean="0"/>
              <a:t>Разобраться в работе </a:t>
            </a:r>
            <a:r>
              <a:rPr lang="en-US" altLang="en-US" dirty="0" err="1" smtClean="0"/>
              <a:t>Arduino</a:t>
            </a:r>
            <a:r>
              <a:rPr lang="ru-RU" altLang="en-US" dirty="0" smtClean="0"/>
              <a:t>, найти необходимые элементы для работы</a:t>
            </a:r>
            <a:endParaRPr lang="ru-RU" altLang="en-US" sz="2400" dirty="0"/>
          </a:p>
          <a:p>
            <a:r>
              <a:rPr lang="ru-RU" altLang="en-US" dirty="0" smtClean="0"/>
              <a:t>Собрать это в единую рабочую модель «Танка»</a:t>
            </a:r>
          </a:p>
          <a:p>
            <a:r>
              <a:rPr lang="ru-RU" altLang="en-US" dirty="0" smtClean="0"/>
              <a:t>Написать код для работы нашей модели</a:t>
            </a:r>
          </a:p>
          <a:p>
            <a:r>
              <a:rPr lang="ru-RU" altLang="en-US" dirty="0" smtClean="0"/>
              <a:t>Разработать приложение для телефона, что бы управлять моделью</a:t>
            </a:r>
          </a:p>
          <a:p>
            <a:r>
              <a:rPr lang="ru-RU" altLang="en-US" dirty="0" smtClean="0">
                <a:solidFill>
                  <a:schemeClr val="accent3">
                    <a:lumMod val="65000"/>
                  </a:schemeClr>
                </a:solidFill>
              </a:rPr>
              <a:t>Надеяться что котики захватят мир и нам не придется это сдавать(не сработало)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w-dog.ru/wallpapers/6/0/515860926473539/romashka-benjamin-torode-koshka-kotenok-klubok-zelenye-nitki-igra-belyj-f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7365"/>
            <a:ext cx="2540717" cy="1693811"/>
          </a:xfrm>
          <a:prstGeom prst="rect">
            <a:avLst/>
          </a:prstGeom>
          <a:noFill/>
        </p:spPr>
      </p:pic>
      <p:pic>
        <p:nvPicPr>
          <p:cNvPr id="9" name="Picture 2" descr="https://w-dog.ru/wallpapers/6/0/515860926473539/romashka-benjamin-torode-koshka-kotenok-klubok-zelenye-nitki-igra-belyj-f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6817"/>
            <a:ext cx="2606042" cy="1737361"/>
          </a:xfrm>
          <a:prstGeom prst="rect">
            <a:avLst/>
          </a:prstGeom>
          <a:noFill/>
        </p:spPr>
      </p:pic>
      <p:pic>
        <p:nvPicPr>
          <p:cNvPr id="10" name="Picture 2" descr="https://w-dog.ru/wallpapers/6/0/515860926473539/romashka-benjamin-torode-koshka-kotenok-klubok-zelenye-nitki-igra-belyj-fo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151114"/>
            <a:ext cx="2621280" cy="1747520"/>
          </a:xfrm>
          <a:prstGeom prst="rect">
            <a:avLst/>
          </a:prstGeom>
          <a:noFill/>
        </p:spPr>
      </p:pic>
      <p:pic>
        <p:nvPicPr>
          <p:cNvPr id="7170" name="Picture 2" descr="https://w-dog.ru/wallpapers/6/0/515860926473539/romashka-benjamin-torode-koshka-kotenok-klubok-zelenye-nitki-igra-belyj-f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"/>
            <a:ext cx="2599509" cy="1733006"/>
          </a:xfrm>
          <a:prstGeom prst="rect">
            <a:avLst/>
          </a:prstGeom>
          <a:noFill/>
        </p:spPr>
      </p:pic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580362" y="1600200"/>
            <a:ext cx="9002038" cy="4525963"/>
          </a:xfrm>
        </p:spPr>
        <p:txBody>
          <a:bodyPr/>
          <a:lstStyle/>
          <a:p>
            <a:pPr>
              <a:buNone/>
            </a:pPr>
            <a:r>
              <a:rPr lang="ru-RU" altLang="en-US" dirty="0" smtClean="0"/>
              <a:t>Для работы нашего «Танка», нам понадобилось:</a:t>
            </a:r>
          </a:p>
          <a:p>
            <a:r>
              <a:rPr lang="en-US" altLang="en-US" sz="2400" dirty="0" err="1" smtClean="0"/>
              <a:t>Arduino</a:t>
            </a:r>
            <a:r>
              <a:rPr lang="en-US" altLang="en-US" sz="2400" dirty="0" smtClean="0"/>
              <a:t> Mega</a:t>
            </a:r>
          </a:p>
          <a:p>
            <a:r>
              <a:rPr lang="en-US" altLang="en-US" sz="2400" dirty="0" smtClean="0"/>
              <a:t>Blu</a:t>
            </a:r>
            <a:r>
              <a:rPr lang="en-US" altLang="en-US" sz="2400" dirty="0"/>
              <a:t>e</a:t>
            </a:r>
            <a:r>
              <a:rPr lang="en-US" altLang="en-US" sz="2400" dirty="0" smtClean="0"/>
              <a:t>tooth</a:t>
            </a:r>
            <a:r>
              <a:rPr lang="ru-RU" altLang="en-US" sz="2400" dirty="0" smtClean="0"/>
              <a:t>- модуль</a:t>
            </a:r>
          </a:p>
          <a:p>
            <a:r>
              <a:rPr lang="ru-RU" altLang="en-US" sz="2400" dirty="0" smtClean="0"/>
              <a:t>Два электродвигателя постоянного тока и драйвер двигателей</a:t>
            </a:r>
          </a:p>
          <a:p>
            <a:r>
              <a:rPr lang="ru-RU" altLang="en-US" sz="2400" dirty="0" smtClean="0"/>
              <a:t>2 сервопривода</a:t>
            </a:r>
          </a:p>
          <a:p>
            <a:r>
              <a:rPr lang="ru-RU" altLang="en-US" sz="2400" dirty="0" smtClean="0"/>
              <a:t>Лазер</a:t>
            </a:r>
          </a:p>
          <a:p>
            <a:r>
              <a:rPr lang="ru-RU" altLang="en-US" sz="2400" dirty="0" smtClean="0"/>
              <a:t>4 </a:t>
            </a:r>
            <a:r>
              <a:rPr lang="ru-RU" altLang="en-US" sz="2400" dirty="0" err="1" smtClean="0"/>
              <a:t>Ик-приемника</a:t>
            </a:r>
            <a:endParaRPr lang="ru-RU" altLang="en-US" sz="2400" dirty="0" smtClean="0"/>
          </a:p>
          <a:p>
            <a:r>
              <a:rPr lang="ru-RU" altLang="en-US" sz="2400" dirty="0" smtClean="0"/>
              <a:t>Светодиоды «Жизни»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altLang="en-US" sz="48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3">
                    <a:lumMod val="65000"/>
                  </a:schemeClr>
                </a:solidFill>
                <a:effectLst/>
              </a:rPr>
              <a:t>Необходимые элементы</a:t>
            </a:r>
            <a:endParaRPr lang="ru-RU" altLang="en-US" sz="48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3">
                  <a:lumMod val="6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avatars.mds.yandex.net/get-pdb/1101614/1eb8741b-e628-43c3-8ece-4e87b4ebc70a/s1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2042751" cy="1985554"/>
          </a:xfrm>
          <a:prstGeom prst="rect">
            <a:avLst/>
          </a:prstGeom>
          <a:noFill/>
        </p:spPr>
      </p:pic>
      <p:pic>
        <p:nvPicPr>
          <p:cNvPr id="11" name="Picture 2" descr="https://avatars.mds.yandex.net/get-pdb/1101614/1eb8741b-e628-43c3-8ece-4e87b4ebc70a/s1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2042751" cy="1985554"/>
          </a:xfrm>
          <a:prstGeom prst="rect">
            <a:avLst/>
          </a:prstGeom>
          <a:noFill/>
        </p:spPr>
      </p:pic>
      <p:pic>
        <p:nvPicPr>
          <p:cNvPr id="12" name="Picture 2" descr="https://avatars.mds.yandex.net/get-pdb/1101614/1eb8741b-e628-43c3-8ece-4e87b4ebc70a/s1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58045"/>
            <a:ext cx="2042751" cy="1985554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55100" y="1600200"/>
            <a:ext cx="9127299" cy="4525963"/>
          </a:xfrm>
        </p:spPr>
        <p:txBody>
          <a:bodyPr/>
          <a:lstStyle/>
          <a:p>
            <a:pPr>
              <a:buNone/>
            </a:pPr>
            <a:r>
              <a:rPr lang="ru-RU" sz="2400" dirty="0" smtClean="0"/>
              <a:t>Для работы нашего устройства необходимо было все подключить, и проверить работу каждого элемента через код. </a:t>
            </a:r>
          </a:p>
          <a:p>
            <a:pPr>
              <a:buNone/>
            </a:pPr>
            <a:r>
              <a:rPr lang="ru-RU" sz="2400" dirty="0" smtClean="0"/>
              <a:t>Когда проверка работы двигателей и серводвигателей была окончена, мы перешли на создании управления с помощью телефона. Для этого был изменен код, и создано необходимое приложение для </a:t>
            </a:r>
            <a:r>
              <a:rPr lang="en-US" sz="2400" dirty="0" err="1" smtClean="0"/>
              <a:t>androud</a:t>
            </a:r>
            <a:r>
              <a:rPr lang="en-US" sz="2400" dirty="0" smtClean="0"/>
              <a:t>, </a:t>
            </a:r>
            <a:r>
              <a:rPr lang="ru-RU" sz="2400" dirty="0" smtClean="0"/>
              <a:t>которое мы разрабатывали через сайт </a:t>
            </a:r>
            <a:r>
              <a:rPr lang="en-US" sz="2400" dirty="0" smtClean="0"/>
              <a:t>MIT App Inventor</a:t>
            </a:r>
            <a:r>
              <a:rPr lang="ru-RU" sz="2400" dirty="0" smtClean="0"/>
              <a:t>.</a:t>
            </a:r>
          </a:p>
          <a:p>
            <a:pPr>
              <a:buNone/>
            </a:pPr>
            <a:r>
              <a:rPr lang="ru-RU" sz="2400" dirty="0" smtClean="0"/>
              <a:t>После уже отладки этой части проекта, мы перешли к наращиванию таких частей танка как: лазер, приемники </a:t>
            </a:r>
            <a:r>
              <a:rPr lang="ru-RU" sz="2400" dirty="0" err="1" smtClean="0"/>
              <a:t>ик-лучей</a:t>
            </a:r>
            <a:r>
              <a:rPr lang="ru-RU" sz="2400" dirty="0" smtClean="0"/>
              <a:t>, и светодиоды «жизни».</a:t>
            </a:r>
            <a:endParaRPr lang="ru-RU" sz="24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 altLang="en-US" sz="48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3">
                    <a:lumMod val="65000"/>
                  </a:schemeClr>
                </a:solidFill>
                <a:effectLst/>
              </a:rPr>
              <a:t>Сборка «Танка»</a:t>
            </a:r>
            <a:endParaRPr lang="ru-RU" altLang="en-US" sz="480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3">
                  <a:lumMod val="6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avatars.mds.yandex.net/get-pdb/770122/475ef66f-1f0a-4f7a-9f88-d6c168c1328f/s1200?webp=fal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2647406" cy="1654629"/>
          </a:xfrm>
          <a:prstGeom prst="rect">
            <a:avLst/>
          </a:prstGeom>
          <a:noFill/>
        </p:spPr>
      </p:pic>
      <p:pic>
        <p:nvPicPr>
          <p:cNvPr id="18" name="Picture 4" descr="https://avatars.mds.yandex.net/get-pdb/770122/475ef66f-1f0a-4f7a-9f88-d6c168c1328f/s1200?webp=fal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84811"/>
            <a:ext cx="2647406" cy="1654629"/>
          </a:xfrm>
          <a:prstGeom prst="rect">
            <a:avLst/>
          </a:prstGeom>
          <a:noFill/>
        </p:spPr>
      </p:pic>
      <p:pic>
        <p:nvPicPr>
          <p:cNvPr id="19" name="Picture 4" descr="https://avatars.mds.yandex.net/get-pdb/770122/475ef66f-1f0a-4f7a-9f88-d6c168c1328f/s1200?webp=fal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04606"/>
            <a:ext cx="2647406" cy="1654629"/>
          </a:xfrm>
          <a:prstGeom prst="rect">
            <a:avLst/>
          </a:prstGeom>
          <a:noFill/>
        </p:spPr>
      </p:pic>
      <p:pic>
        <p:nvPicPr>
          <p:cNvPr id="20" name="Picture 4" descr="https://avatars.mds.yandex.net/get-pdb/770122/475ef66f-1f0a-4f7a-9f88-d6c168c1328f/s1200?webp=fal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80857"/>
            <a:ext cx="2647406" cy="1654629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93929" y="1578429"/>
            <a:ext cx="9098071" cy="512299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Наше приложение после подключения к устройству и нажатию какой-либо клавиши действия, отправляет сигнал. Все возможные сигналы имеют соответственное название. И программа получая тот или иной сигнал, сравнивает его с известными ей, и выполняет описанное действие:</a:t>
            </a:r>
          </a:p>
          <a:p>
            <a:pPr>
              <a:buNone/>
            </a:pPr>
            <a:r>
              <a:rPr lang="ru-RU" sz="2400" dirty="0" smtClean="0"/>
              <a:t>Повороты башни</a:t>
            </a:r>
          </a:p>
          <a:p>
            <a:pPr>
              <a:buNone/>
            </a:pPr>
            <a:r>
              <a:rPr lang="ru-RU" sz="2400" dirty="0" smtClean="0"/>
              <a:t>Движение вперед/назад</a:t>
            </a:r>
          </a:p>
          <a:p>
            <a:pPr>
              <a:buNone/>
            </a:pPr>
            <a:r>
              <a:rPr lang="ru-RU" sz="2400" dirty="0" smtClean="0"/>
              <a:t>Изменение скорости движения</a:t>
            </a:r>
          </a:p>
          <a:p>
            <a:pPr>
              <a:buNone/>
            </a:pPr>
            <a:r>
              <a:rPr lang="ru-RU" sz="2400" dirty="0" smtClean="0"/>
              <a:t>Стрельба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92055" y="274638"/>
            <a:ext cx="9999945" cy="1143000"/>
          </a:xfrm>
        </p:spPr>
        <p:txBody>
          <a:bodyPr/>
          <a:lstStyle/>
          <a:p>
            <a:r>
              <a:rPr lang="ru-RU" altLang="en-US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3">
                    <a:lumMod val="65000"/>
                  </a:schemeClr>
                </a:solidFill>
                <a:effectLst/>
              </a:rPr>
              <a:t>Как же происходит срабатывание функций «Танка» через приложение</a:t>
            </a:r>
            <a:endParaRPr lang="ru-RU" altLang="en-US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3">
                  <a:lumMod val="65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mg.desktopwallpapers.ru/animals/pics/wide/1920x1200/12dde5ebec0015e1018eeed2199847d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3706368" cy="2316480"/>
          </a:xfrm>
          <a:prstGeom prst="rect">
            <a:avLst/>
          </a:prstGeom>
          <a:noFill/>
        </p:spPr>
      </p:pic>
      <p:pic>
        <p:nvPicPr>
          <p:cNvPr id="10" name="Picture 2" descr="https://img.desktopwallpapers.ru/animals/pics/wide/1920x1200/12dde5ebec0015e1018eeed2199847d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16332"/>
            <a:ext cx="3706368" cy="2316480"/>
          </a:xfrm>
          <a:prstGeom prst="rect">
            <a:avLst/>
          </a:prstGeom>
          <a:noFill/>
        </p:spPr>
      </p:pic>
      <p:pic>
        <p:nvPicPr>
          <p:cNvPr id="11" name="Picture 2" descr="https://img.desktopwallpapers.ru/animals/pics/wide/1920x1200/12dde5ebec0015e1018eeed2199847d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41520"/>
            <a:ext cx="3706368" cy="2316480"/>
          </a:xfrm>
          <a:prstGeom prst="rect">
            <a:avLst/>
          </a:prstGeom>
          <a:noFill/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3382027" y="270730"/>
            <a:ext cx="8376218" cy="153301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4800" b="0" i="0" u="none" strike="noStrike" kern="1200" cap="none" spc="0" normalizeH="0" baseline="0" noProof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3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Для возможности в будущем устраивать сражения с несколькими «Танками»</a:t>
            </a:r>
            <a:endParaRPr kumimoji="0" lang="ru-RU" altLang="en-US" sz="4800" b="0" i="0" u="none" strike="noStrike" kern="1200" cap="none" spc="0" normalizeH="0" baseline="0" noProof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3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>
          <a:xfrm>
            <a:off x="3995802" y="2317315"/>
            <a:ext cx="7586597" cy="3808848"/>
          </a:xfrm>
        </p:spPr>
        <p:txBody>
          <a:bodyPr/>
          <a:lstStyle/>
          <a:p>
            <a:pPr>
              <a:buNone/>
            </a:pPr>
            <a:r>
              <a:rPr lang="ru-RU" sz="2800" dirty="0" smtClean="0"/>
              <a:t>Именно для этого были разработаны такие функции «Танка» как: стрельба, прием удара, и жизни.</a:t>
            </a:r>
          </a:p>
          <a:p>
            <a:pPr>
              <a:buNone/>
            </a:pPr>
            <a:r>
              <a:rPr lang="ru-RU" sz="2800" dirty="0" smtClean="0"/>
              <a:t>Они позволяют танку как и наносить удары с помощью лазера, так и получать их с помощью </a:t>
            </a:r>
            <a:r>
              <a:rPr lang="ru-RU" sz="2800" dirty="0" err="1" smtClean="0"/>
              <a:t>ик-приемников</a:t>
            </a:r>
            <a:r>
              <a:rPr lang="ru-RU" sz="2800" dirty="0" smtClean="0"/>
              <a:t>, которые связаны с жизнями. После каждого «попадания» приема </a:t>
            </a:r>
            <a:r>
              <a:rPr lang="ru-RU" sz="2800" dirty="0" err="1" smtClean="0"/>
              <a:t>ик-луча</a:t>
            </a:r>
            <a:r>
              <a:rPr lang="ru-RU" sz="2800" dirty="0" smtClean="0"/>
              <a:t>, танк теряет одну жизнь(один светодиод гаснет)</a:t>
            </a:r>
            <a:endParaRPr lang="ru-RU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https://avatars.mds.yandex.net/get-pdb/38069/60e9891c-cc2e-4908-89e5-4b5dd1084890/s1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-1"/>
            <a:ext cx="2325189" cy="1743891"/>
          </a:xfrm>
          <a:prstGeom prst="rect">
            <a:avLst/>
          </a:prstGeom>
          <a:noFill/>
        </p:spPr>
      </p:pic>
      <p:pic>
        <p:nvPicPr>
          <p:cNvPr id="15" name="Picture 7" descr="https://avatars.mds.yandex.net/get-pdb/38069/60e9891c-cc2e-4908-89e5-4b5dd1084890/s1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1632863"/>
            <a:ext cx="2299063" cy="1724297"/>
          </a:xfrm>
          <a:prstGeom prst="rect">
            <a:avLst/>
          </a:prstGeom>
          <a:noFill/>
        </p:spPr>
      </p:pic>
      <p:pic>
        <p:nvPicPr>
          <p:cNvPr id="16" name="Picture 7" descr="https://avatars.mds.yandex.net/get-pdb/38069/60e9891c-cc2e-4908-89e5-4b5dd1084890/s12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357172"/>
            <a:ext cx="2351314" cy="1763485"/>
          </a:xfrm>
          <a:prstGeom prst="rect">
            <a:avLst/>
          </a:prstGeom>
          <a:noFill/>
        </p:spPr>
      </p:pic>
      <p:pic>
        <p:nvPicPr>
          <p:cNvPr id="17" name="Picture 7" descr="https://avatars.mds.yandex.net/get-pdb/38069/60e9891c-cc2e-4908-89e5-4b5dd1084890/s120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" y="5116318"/>
            <a:ext cx="2316481" cy="1737360"/>
          </a:xfrm>
          <a:prstGeom prst="rect">
            <a:avLst/>
          </a:prstGeom>
          <a:noFill/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314" y="543478"/>
            <a:ext cx="9751445" cy="6088099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341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Arial</vt:lpstr>
      <vt:lpstr>Default Design</vt:lpstr>
      <vt:lpstr>Проектная работа «Танк»</vt:lpstr>
      <vt:lpstr>Задача:</vt:lpstr>
      <vt:lpstr>План действий:</vt:lpstr>
      <vt:lpstr>Необходимые элементы</vt:lpstr>
      <vt:lpstr>Сборка «Танка»</vt:lpstr>
      <vt:lpstr>Как же происходит срабатывание функций «Танка» через приложение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Индивидуальная работка</dc:title>
  <dc:creator>Лиза</dc:creator>
  <cp:lastModifiedBy>Учетная запись Майкрософт</cp:lastModifiedBy>
  <cp:revision>31</cp:revision>
  <dcterms:created xsi:type="dcterms:W3CDTF">2019-12-06T08:37:00Z</dcterms:created>
  <dcterms:modified xsi:type="dcterms:W3CDTF">2024-03-04T19:16:51Z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1049-11.2.0.9052</vt:lpwstr>
  </property>
</Properties>
</file>