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6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5807-9D7B-4085-900D-571572C2177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ADCB-0FC3-4F48-BC59-881180F3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Python, </a:t>
            </a:r>
            <a:r>
              <a:rPr lang="en-US" dirty="0" err="1" smtClean="0"/>
              <a:t>ubrzanje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Python, ubrzanje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ubrzanje</dc:title>
  <dc:creator>Aleksa Racic</dc:creator>
  <cp:lastModifiedBy>Aleksa Racic</cp:lastModifiedBy>
  <cp:revision>2</cp:revision>
  <dcterms:created xsi:type="dcterms:W3CDTF">2022-05-29T09:44:30Z</dcterms:created>
  <dcterms:modified xsi:type="dcterms:W3CDTF">2022-05-29T10:04:43Z</dcterms:modified>
</cp:coreProperties>
</file>