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9" r:id="rId4"/>
    <p:sldId id="265" r:id="rId5"/>
    <p:sldId id="266" r:id="rId6"/>
    <p:sldId id="260" r:id="rId7"/>
    <p:sldId id="267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6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20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930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0622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0736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7634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346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2036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204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522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6635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9152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63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8054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814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6406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3338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413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B4C57F2-EF2B-4B7F-9EDF-9C0C4DA12393}" type="datetimeFigureOut">
              <a:rPr lang="en-US" smtClean="0"/>
              <a:t>6/9/2025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FD7A694-76A3-4202-A2B2-E55EACFFB8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6A9F-AC16-4CA7-A3B2-A6A46BE9E4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88374"/>
            <a:ext cx="9144000" cy="1655763"/>
          </a:xfrm>
        </p:spPr>
        <p:txBody>
          <a:bodyPr>
            <a:normAutofit/>
          </a:bodyPr>
          <a:lstStyle/>
          <a:p>
            <a:r>
              <a:rPr lang="en-US" sz="4800" b="1" i="1" dirty="0"/>
              <a:t>Tech Store – </a:t>
            </a:r>
            <a:r>
              <a:rPr lang="en-US" sz="4800" b="1" i="1" dirty="0" err="1"/>
              <a:t>Brza</a:t>
            </a:r>
            <a:r>
              <a:rPr lang="en-US" sz="4800" b="1" i="1" dirty="0"/>
              <a:t> web </a:t>
            </a:r>
            <a:r>
              <a:rPr lang="en-US" sz="4800" b="1" i="1" dirty="0" err="1"/>
              <a:t>prodavnica</a:t>
            </a:r>
            <a:r>
              <a:rPr lang="en-US" sz="4800" b="1" i="1" dirty="0"/>
              <a:t> </a:t>
            </a:r>
            <a:r>
              <a:rPr lang="en-US" sz="4800" b="1" i="1" dirty="0" err="1"/>
              <a:t>pomoću</a:t>
            </a:r>
            <a:r>
              <a:rPr lang="en-US" sz="4800" b="1" i="1" dirty="0"/>
              <a:t> Astro + React</a:t>
            </a:r>
            <a:endParaRPr lang="en-US" sz="48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200ADE-6117-4C72-A5EA-44D9B6090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859818"/>
          </a:xfrm>
        </p:spPr>
        <p:txBody>
          <a:bodyPr/>
          <a:lstStyle/>
          <a:p>
            <a:pPr algn="ctr"/>
            <a:r>
              <a:rPr lang="nn-NO" dirty="0"/>
              <a:t>Moderno rešenje za performanse, fleksibilnost i dobar korisnički doživljaj</a:t>
            </a:r>
            <a:r>
              <a:rPr lang="sr-Latn-RS" dirty="0"/>
              <a:t> 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9585057-3091-49F9-B276-6C4599768855}"/>
              </a:ext>
            </a:extLst>
          </p:cNvPr>
          <p:cNvSpPr txBox="1"/>
          <p:nvPr/>
        </p:nvSpPr>
        <p:spPr>
          <a:xfrm>
            <a:off x="6480699" y="5903651"/>
            <a:ext cx="49069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sr-Latn-RS" b="1" dirty="0"/>
              <a:t>Aleksa Tomić, br. indeksa: 1812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310525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69EB1-9F74-41F4-B914-C3A735C5E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129685"/>
            <a:ext cx="10018713" cy="65472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i="1" dirty="0" err="1"/>
              <a:t>Šta</a:t>
            </a:r>
            <a:r>
              <a:rPr lang="en-US" b="1" i="1" dirty="0"/>
              <a:t> je Astro?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0C51F34-A84F-435C-98D7-D043BB04243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0" y="2149896"/>
            <a:ext cx="9090117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dirty="0"/>
              <a:t>Astro je </a:t>
            </a:r>
            <a:r>
              <a:rPr lang="en-US" b="1" dirty="0"/>
              <a:t>framework za </a:t>
            </a:r>
            <a:r>
              <a:rPr lang="en-US" b="1" dirty="0" err="1"/>
              <a:t>statički</a:t>
            </a:r>
            <a:r>
              <a:rPr lang="en-US" b="1" dirty="0"/>
              <a:t> web</a:t>
            </a:r>
            <a:r>
              <a:rPr lang="en-US" dirty="0"/>
              <a:t> koji </a:t>
            </a:r>
            <a:r>
              <a:rPr lang="en-US" dirty="0" err="1"/>
              <a:t>koristi</a:t>
            </a:r>
            <a:r>
              <a:rPr lang="en-US" dirty="0"/>
              <a:t> "</a:t>
            </a:r>
            <a:r>
              <a:rPr lang="en-US" b="1" dirty="0"/>
              <a:t>islands architecture</a:t>
            </a:r>
            <a:r>
              <a:rPr lang="en-US" dirty="0"/>
              <a:t> "</a:t>
            </a:r>
            <a:endParaRPr lang="sr-Latn-R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r-Latn-RS" dirty="0"/>
              <a:t>Služi </a:t>
            </a:r>
            <a:r>
              <a:rPr lang="en-US" dirty="0"/>
              <a:t>za </a:t>
            </a:r>
            <a:r>
              <a:rPr lang="en-US" dirty="0" err="1"/>
              <a:t>pravljenje</a:t>
            </a:r>
            <a:r>
              <a:rPr lang="en-US" dirty="0"/>
              <a:t> </a:t>
            </a:r>
            <a:r>
              <a:rPr lang="en-US" b="1" dirty="0" err="1"/>
              <a:t>brzih</a:t>
            </a:r>
            <a:r>
              <a:rPr lang="en-US" b="1" dirty="0"/>
              <a:t>, SEO-</a:t>
            </a:r>
            <a:r>
              <a:rPr lang="en-US" b="1" dirty="0" err="1"/>
              <a:t>optimizovanih</a:t>
            </a:r>
            <a:r>
              <a:rPr lang="en-US" b="1" dirty="0"/>
              <a:t> web </a:t>
            </a:r>
            <a:r>
              <a:rPr lang="en-US" b="1" dirty="0" err="1"/>
              <a:t>sajtova</a:t>
            </a:r>
            <a:endParaRPr lang="sr-Latn-RS" b="1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Fokusiran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statičko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renderovanje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performanse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Omogućava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više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JS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frameworkova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projektu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Pišemo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JavaScript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brži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sajt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36282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527BA-E025-4900-B75F-B7CF4DB15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i="1" dirty="0"/>
              <a:t>Astro + React</a:t>
            </a:r>
            <a:r>
              <a:rPr lang="sr-Latn-RS" sz="3600" b="1" i="1" dirty="0"/>
              <a:t> JS</a:t>
            </a:r>
            <a:r>
              <a:rPr lang="en-US" sz="3600" b="1" i="1" dirty="0"/>
              <a:t> – </a:t>
            </a:r>
            <a:r>
              <a:rPr lang="en-US" sz="3600" b="1" i="1" dirty="0" err="1"/>
              <a:t>Savršena</a:t>
            </a:r>
            <a:r>
              <a:rPr lang="en-US" sz="3600" b="1" i="1" dirty="0"/>
              <a:t> </a:t>
            </a:r>
            <a:r>
              <a:rPr lang="en-US" sz="3600" b="1" i="1" dirty="0" err="1"/>
              <a:t>kombinacija</a:t>
            </a:r>
            <a:endParaRPr lang="en-US" sz="3600" b="1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B6AC9B7-4CA3-456B-9E86-6FD6EBC4D08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39417" y="2438399"/>
            <a:ext cx="9841156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None/>
            </a:pP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Astro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koristi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stranice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layout-e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React se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koristi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interaktivne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delove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korpa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filtriranje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dugmad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u React-u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kapsulirane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lako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održive</a:t>
            </a: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241407B-C628-4B48-BEA5-D4DFA0DD528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5142" y="4805676"/>
            <a:ext cx="2429376" cy="1366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FD9F71D-2BBD-4E6F-B7C8-D23176426334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5860" y="4805676"/>
            <a:ext cx="2432088" cy="136652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59183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D0A34-A841-41DB-AF55-3148A3A9D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</p:spPr>
        <p:txBody>
          <a:bodyPr>
            <a:normAutofit/>
          </a:bodyPr>
          <a:lstStyle/>
          <a:p>
            <a:r>
              <a:rPr lang="sr-Latn-RS" sz="3600" b="1" i="1" dirty="0"/>
              <a:t>Projekat </a:t>
            </a:r>
            <a:r>
              <a:rPr lang="en-US" sz="3600" b="1" i="1" dirty="0"/>
              <a:t>Tech Store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AB70CBD-8930-4B6F-A9D2-BFCDCBE9BFF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6332" y="1752599"/>
            <a:ext cx="9794669" cy="295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sr-Latn-RS" altLang="en-US" dirty="0">
                <a:latin typeface="Arial" panose="020B0604020202020204" pitchFamily="34" charset="0"/>
              </a:rPr>
              <a:t>Ideja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Online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prodavnica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korpom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filterima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detaljima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proizvodima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Cilj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Istražiti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Astro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funkcioniše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moderni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Static Site Generator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Korišćene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tehnologije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Astro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kao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meta-framework)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(za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interaktivne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CSS Modules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LocalStorage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(za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čuvanje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korpe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BF6A94-8E39-4036-B614-8C1C85991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2094" y="4334462"/>
            <a:ext cx="3960930" cy="1837738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3935397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3D18EB-6798-4325-9C66-A837460DA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3189" y="410592"/>
            <a:ext cx="10018713" cy="1752599"/>
          </a:xfrm>
        </p:spPr>
        <p:txBody>
          <a:bodyPr/>
          <a:lstStyle/>
          <a:p>
            <a:r>
              <a:rPr kumimoji="0" lang="en-US" altLang="en-US" sz="3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rbel (Headings)"/>
              </a:rPr>
              <a:t>Struktura</a:t>
            </a:r>
            <a:r>
              <a:rPr kumimoji="0" lang="en-US" altLang="en-US" sz="36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rbel (Headings)"/>
              </a:rPr>
              <a:t> </a:t>
            </a:r>
            <a:r>
              <a:rPr kumimoji="0" lang="en-US" altLang="en-US" sz="3600" b="1" i="1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orbel (Headings)"/>
              </a:rPr>
              <a:t>projekta</a:t>
            </a:r>
            <a:b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96218E-65AA-47EA-A3B7-F6B0C2EE650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90842" y="1551564"/>
            <a:ext cx="1016643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/components/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React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ProductCard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SearchBar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CartPage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…)</a:t>
            </a: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CartContext.jsx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– React context za rad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korpom</a:t>
            </a:r>
            <a:endParaRPr lang="sr-Latn-RS" altLang="en-US" dirty="0"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Astro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stranice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</a:t>
            </a:r>
            <a:endParaRPr kumimoji="0" lang="sr-Latn-R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DefaultLayout.Astro</a:t>
            </a:r>
            <a:r>
              <a:rPr lang="sr-Latn-R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914400" lvl="1" indent="-45720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</a:pP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header.astro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index.astro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[id].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astro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0" lang="sr-Latn-R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cart.astro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071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B89BD-6CF1-4F2A-81F8-E0E8BD1CD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26507"/>
            <a:ext cx="10018713" cy="841159"/>
          </a:xfrm>
        </p:spPr>
        <p:txBody>
          <a:bodyPr>
            <a:normAutofit/>
          </a:bodyPr>
          <a:lstStyle/>
          <a:p>
            <a:r>
              <a:rPr lang="sr-Latn-RS" sz="3600" b="1" i="1" dirty="0"/>
              <a:t>Gde</a:t>
            </a:r>
            <a:r>
              <a:rPr lang="en-US" sz="3600" b="1" i="1" dirty="0"/>
              <a:t> </a:t>
            </a:r>
            <a:r>
              <a:rPr lang="sr-Latn-RS" sz="3600" b="1" i="1" dirty="0"/>
              <a:t>se </a:t>
            </a:r>
            <a:r>
              <a:rPr lang="en-US" sz="3600" b="1" i="1" dirty="0" err="1"/>
              <a:t>koristi</a:t>
            </a:r>
            <a:r>
              <a:rPr lang="en-US" sz="3600" b="1" i="1" dirty="0"/>
              <a:t> Astro?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20EE013C-3AA7-4E8B-A171-8FA9CC3D947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484311" y="967666"/>
            <a:ext cx="10018711" cy="50167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DefaultLayout.astro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Koristi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šablon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stranice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Sadrži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zaglavlje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(Header)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glavni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deo (&lt;main&gt;).</a:t>
            </a:r>
            <a:endParaRPr kumimoji="0" lang="sr-Latn-R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Header se koristi svuda i &lt;slot /&gt; ubacuje sadržaj iz drugih astro fajlova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alt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2. Header.astro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Prikazuje logo i naziv sajta u gornjem delu i link ka korpi /cart.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pl-PL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kumimoji="0" lang="sr-Latn-R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ndex.astro</a:t>
            </a:r>
            <a:endParaRPr lang="pl-PL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Početna stranica, generiše sve proizvode kao card komponente. 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Client:load jer se učitava u pregledaču i koristi App.jsx react komponentu za sve proizvode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kumimoji="0" lang="sr-Latn-R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C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art.astro</a:t>
            </a: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Stranica korpe, takođe koristi client:load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Uči</a:t>
            </a: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tava CartApp.jsx koja koristi localStorage za prikaz korpe.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[id].</a:t>
            </a: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astro</a:t>
            </a:r>
            <a:r>
              <a:rPr lang="sr-Latn-R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sz="2000" dirty="0">
                <a:latin typeface="Arial" panose="020B0604020202020204" pitchFamily="34" charset="0"/>
                <a:cs typeface="Arial" panose="020B0604020202020204" pitchFamily="34" charset="0"/>
              </a:rPr>
              <a:t>Dinamička stranica za svaki proizvod. Prikazuje detalje proizvoda po ID-u</a:t>
            </a:r>
            <a:r>
              <a:rPr lang="sr-Latn-R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sr-Latn-R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Prikazuje ime, sliku, cen</a:t>
            </a:r>
            <a:r>
              <a:rPr lang="sr-Latn-R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u i opis proizvoda i slika se može uvećati klikom.</a:t>
            </a:r>
            <a:endParaRPr kumimoji="0" lang="sr-Latn-R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77107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8EACC-804A-4E64-8AA0-0ADE2B98F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82119"/>
            <a:ext cx="10018713" cy="1752599"/>
          </a:xfrm>
        </p:spPr>
        <p:txBody>
          <a:bodyPr>
            <a:normAutofit/>
          </a:bodyPr>
          <a:lstStyle/>
          <a:p>
            <a:r>
              <a:rPr lang="en-US" sz="3600" b="1" i="1" dirty="0" err="1"/>
              <a:t>Prednosti</a:t>
            </a:r>
            <a:r>
              <a:rPr lang="en-US" sz="3600" b="1" i="1" dirty="0"/>
              <a:t> </a:t>
            </a:r>
            <a:r>
              <a:rPr lang="en-US" sz="3600" b="1" i="1" dirty="0" err="1"/>
              <a:t>korišćenja</a:t>
            </a:r>
            <a:r>
              <a:rPr lang="en-US" sz="3600" b="1" i="1" dirty="0"/>
              <a:t> Astro-a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37F1C67-A1ED-497F-BEAE-D70EA7DF99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1245" y="2210718"/>
            <a:ext cx="10673115" cy="24365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Brzina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sajta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Astro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generiše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statičke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fajlove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koji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brzo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učitavaju</a:t>
            </a: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Manje JavaScript-a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Koristi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samo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potrebno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client:load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Modularnost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Sve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stranice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odvojene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održavaju</a:t>
            </a: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Podrška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više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framework-a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Moguće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kombinovanje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React, Vue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kumimoji="0" lang="sr-Latn-R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SEO friendly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Staticki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sadržaj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se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lako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indeksira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od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strane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pretraživača</a:t>
            </a:r>
            <a:endParaRPr lang="sr-Latn-R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00"/>
              </a:spcBef>
              <a:spcAft>
                <a:spcPts val="100"/>
              </a:spcAft>
              <a:buClrTx/>
              <a:buSzTx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Jednostavna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struktura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–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Pogodno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manje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veće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projekte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51391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01CB0-E521-49A2-BE74-0C05D3218F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57327"/>
            <a:ext cx="10018713" cy="832282"/>
          </a:xfrm>
        </p:spPr>
        <p:txBody>
          <a:bodyPr>
            <a:normAutofit/>
          </a:bodyPr>
          <a:lstStyle/>
          <a:p>
            <a:r>
              <a:rPr lang="en-US" sz="3600" b="1" i="1" dirty="0" err="1"/>
              <a:t>Zaključak</a:t>
            </a:r>
            <a:endParaRPr lang="en-US" sz="3600" b="1" i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864953-8BA4-4153-BA45-7EC438BEA0F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1873" y="1911689"/>
            <a:ext cx="10809291" cy="32008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Astro je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savršen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za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brze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moderne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SEO-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optimizovane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sajtove</a:t>
            </a:r>
            <a:endParaRPr lang="sr-Latn-R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Kombinovanjem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statičkog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sadržaja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dinamičkih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komponenti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omogućava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maksimalne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performance</a:t>
            </a: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Projekat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je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pokazao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efikasnu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upotrebu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React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komponenti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unutar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Astro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okruženja</a:t>
            </a:r>
            <a:endParaRPr lang="sr-Latn-R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Primenjene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su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dobre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prakse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–</a:t>
            </a:r>
            <a:r>
              <a:rPr lang="sr-Latn-R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reusable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komponente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lokalna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korpa</a:t>
            </a:r>
            <a:endParaRPr lang="sr-Latn-R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defTabSz="914400" eaLnBrk="0" fontAlgn="base" hangingPunct="0">
              <a:spcBef>
                <a:spcPts val="130"/>
              </a:spcBef>
              <a:spcAft>
                <a:spcPts val="130"/>
              </a:spcAft>
              <a:buClrTx/>
              <a:buSzTx/>
            </a:pP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Ovaj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pristup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omogućava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brz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b="1" dirty="0" err="1">
                <a:latin typeface="Arial" panose="020B0604020202020204" pitchFamily="34" charset="0"/>
                <a:cs typeface="Arial" panose="020B0604020202020204" pitchFamily="34" charset="0"/>
              </a:rPr>
              <a:t>razvoj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lakšu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organizaciju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odličan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korisnički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dirty="0" err="1">
                <a:latin typeface="Arial" panose="020B0604020202020204" pitchFamily="34" charset="0"/>
                <a:cs typeface="Arial" panose="020B0604020202020204" pitchFamily="34" charset="0"/>
              </a:rPr>
              <a:t>doživljaj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07415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F122D-C689-4EB3-8B44-A0DBAA33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226816"/>
            <a:ext cx="10018713" cy="1752599"/>
          </a:xfrm>
        </p:spPr>
        <p:txBody>
          <a:bodyPr>
            <a:normAutofit/>
          </a:bodyPr>
          <a:lstStyle/>
          <a:p>
            <a:r>
              <a:rPr lang="en-US" sz="4800" b="1" i="1" dirty="0" err="1"/>
              <a:t>Hvala</a:t>
            </a:r>
            <a:r>
              <a:rPr lang="en-US" sz="4800" b="1" i="1" dirty="0"/>
              <a:t> </a:t>
            </a:r>
            <a:r>
              <a:rPr lang="en-US" sz="4800" b="1" i="1" dirty="0" err="1"/>
              <a:t>na</a:t>
            </a:r>
            <a:r>
              <a:rPr lang="en-US" sz="4800" b="1" i="1" dirty="0"/>
              <a:t> </a:t>
            </a:r>
            <a:r>
              <a:rPr lang="en-US" sz="4800" b="1" i="1" dirty="0" err="1"/>
              <a:t>pažnji</a:t>
            </a:r>
            <a:r>
              <a:rPr lang="en-US" sz="4800" b="1" i="1" dirty="0"/>
              <a:t>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14E139-4DE4-40A4-A2C2-92CAB69699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5836" y="4176203"/>
            <a:ext cx="10018713" cy="3124201"/>
          </a:xfrm>
        </p:spPr>
        <p:txBody>
          <a:bodyPr/>
          <a:lstStyle/>
          <a:p>
            <a:pPr marL="0" indent="0" algn="ctr"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478077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397</TotalTime>
  <Words>493</Words>
  <Application>Microsoft Office PowerPoint</Application>
  <PresentationFormat>Widescreen</PresentationFormat>
  <Paragraphs>62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Arial Unicode MS</vt:lpstr>
      <vt:lpstr>Corbel</vt:lpstr>
      <vt:lpstr>Corbel (Headings)</vt:lpstr>
      <vt:lpstr>Parallax</vt:lpstr>
      <vt:lpstr>Tech Store – Brza web prodavnica pomoću Astro + React</vt:lpstr>
      <vt:lpstr>Šta je Astro?</vt:lpstr>
      <vt:lpstr>Astro + React JS – Savršena kombinacija</vt:lpstr>
      <vt:lpstr>Projekat Tech Store </vt:lpstr>
      <vt:lpstr>Struktura projekta </vt:lpstr>
      <vt:lpstr>Gde se koristi Astro?</vt:lpstr>
      <vt:lpstr>Prednosti korišćenja Astro-a</vt:lpstr>
      <vt:lpstr>Zaključak</vt:lpstr>
      <vt:lpstr>Hvala na pažnji!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Tech Store – Brza web prodavnica pomoću Astro + React</dc:title>
  <dc:creator>Aleksa Tomic</dc:creator>
  <cp:lastModifiedBy>Aleksa Tomic</cp:lastModifiedBy>
  <cp:revision>10</cp:revision>
  <dcterms:created xsi:type="dcterms:W3CDTF">2025-06-09T05:31:38Z</dcterms:created>
  <dcterms:modified xsi:type="dcterms:W3CDTF">2025-06-09T12:08:55Z</dcterms:modified>
</cp:coreProperties>
</file>