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5" r:id="rId6"/>
    <p:sldId id="266" r:id="rId7"/>
    <p:sldId id="260" r:id="rId8"/>
    <p:sldId id="267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C57F2-EF2B-4B7F-9EDF-9C0C4DA1239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D7A694-76A3-4202-A2B2-E55EACFFB8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8374"/>
            <a:ext cx="9144000" cy="1655763"/>
          </a:xfrm>
        </p:spPr>
        <p:txBody>
          <a:bodyPr>
            <a:normAutofit/>
          </a:bodyPr>
          <a:lstStyle/>
          <a:p>
            <a:r>
              <a:rPr lang="en-US" sz="4800" b="1" i="1" dirty="0"/>
              <a:t>Tech Store – </a:t>
            </a:r>
            <a:r>
              <a:rPr lang="en-US" sz="4800" b="1" i="1" dirty="0" err="1"/>
              <a:t>Brza</a:t>
            </a:r>
            <a:r>
              <a:rPr lang="en-US" sz="4800" b="1" i="1" dirty="0"/>
              <a:t> web </a:t>
            </a:r>
            <a:r>
              <a:rPr lang="en-US" sz="4800" b="1" i="1" dirty="0" err="1"/>
              <a:t>prodavnica</a:t>
            </a:r>
            <a:r>
              <a:rPr lang="en-US" sz="4800" b="1" i="1" dirty="0"/>
              <a:t> </a:t>
            </a:r>
            <a:r>
              <a:rPr lang="en-US" sz="4800" b="1" i="1" dirty="0" err="1"/>
              <a:t>pomoću</a:t>
            </a:r>
            <a:r>
              <a:rPr lang="en-US" sz="4800" b="1" i="1" dirty="0"/>
              <a:t> Astro + React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859818"/>
          </a:xfrm>
        </p:spPr>
        <p:txBody>
          <a:bodyPr/>
          <a:lstStyle/>
          <a:p>
            <a:pPr algn="ctr"/>
            <a:r>
              <a:rPr lang="nn-NO" dirty="0"/>
              <a:t>Moderno rešenje za performanse, fleksibilnost i dobar korisnički doživljaj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80699" y="5903651"/>
            <a:ext cx="490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b="1" dirty="0"/>
              <a:t>Aleksa Tomić, br. indeksa: 1812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7327"/>
            <a:ext cx="10018713" cy="832282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Zaključak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1873" y="1911689"/>
            <a:ext cx="10809291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Astro je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savršen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moderne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SEO-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optimizovane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sajtove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Kombinovanjem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statičkog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sadržaja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dinamičkih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maksimalne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pokazao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efikasnu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upotrebu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Astro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okruženja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Primenjene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prakse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jednostavno održavanje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organizaciju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odličan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korisnički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doživljaj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26816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i="1" dirty="0" err="1"/>
              <a:t>Hvala</a:t>
            </a:r>
            <a:r>
              <a:rPr lang="en-US" sz="4800" b="1" i="1" dirty="0"/>
              <a:t> </a:t>
            </a:r>
            <a:r>
              <a:rPr lang="en-US" sz="4800" b="1" i="1" dirty="0" err="1"/>
              <a:t>na</a:t>
            </a:r>
            <a:r>
              <a:rPr lang="en-US" sz="4800" b="1" i="1" dirty="0"/>
              <a:t> </a:t>
            </a:r>
            <a:r>
              <a:rPr lang="en-US" sz="4800" b="1" i="1" dirty="0" err="1"/>
              <a:t>pažnji</a:t>
            </a:r>
            <a:r>
              <a:rPr lang="en-US" sz="4800" b="1" i="1" dirty="0"/>
              <a:t>!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836" y="4176203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29685"/>
            <a:ext cx="10018713" cy="6547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err="1"/>
              <a:t>Šta</a:t>
            </a:r>
            <a:r>
              <a:rPr lang="en-US" b="1" i="1" dirty="0"/>
              <a:t> je Astro?</a:t>
            </a:r>
            <a:endParaRPr lang="en-US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149896"/>
            <a:ext cx="90901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Astro je </a:t>
            </a:r>
            <a:r>
              <a:rPr lang="en-US" b="1" dirty="0"/>
              <a:t>framework za </a:t>
            </a:r>
            <a:r>
              <a:rPr lang="en-US" b="1" dirty="0" err="1"/>
              <a:t>statički</a:t>
            </a:r>
            <a:r>
              <a:rPr lang="en-US" b="1" dirty="0"/>
              <a:t> web</a:t>
            </a:r>
            <a:r>
              <a:rPr lang="en-US" dirty="0"/>
              <a:t> koji </a:t>
            </a:r>
            <a:r>
              <a:rPr lang="en-US" dirty="0" err="1"/>
              <a:t>koristi</a:t>
            </a:r>
            <a:r>
              <a:rPr lang="en-US" dirty="0"/>
              <a:t> "</a:t>
            </a:r>
            <a:r>
              <a:rPr lang="en-US" b="1" dirty="0"/>
              <a:t>islands architecture</a:t>
            </a:r>
            <a:r>
              <a:rPr lang="en-US" dirty="0"/>
              <a:t> "</a:t>
            </a:r>
            <a:endParaRPr lang="sr-Latn-R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RS" dirty="0"/>
              <a:t>Služi </a:t>
            </a:r>
            <a:r>
              <a:rPr lang="en-US" dirty="0"/>
              <a:t>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b="1" dirty="0" err="1"/>
              <a:t>brzih</a:t>
            </a:r>
            <a:r>
              <a:rPr lang="en-US" b="1" dirty="0"/>
              <a:t>, SEO-</a:t>
            </a:r>
            <a:r>
              <a:rPr lang="en-US" b="1" dirty="0" err="1"/>
              <a:t>optimizovanih</a:t>
            </a:r>
            <a:r>
              <a:rPr lang="en-US" b="1" dirty="0"/>
              <a:t> web </a:t>
            </a:r>
            <a:r>
              <a:rPr lang="en-US" b="1" dirty="0" err="1"/>
              <a:t>sajtova</a:t>
            </a:r>
            <a:endParaRPr lang="sr-Latn-R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Fokusiran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statičko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Omogućava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Pišemo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brži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Astro + React</a:t>
            </a:r>
            <a:r>
              <a:rPr lang="sr-Latn-RS" sz="3600" b="1" i="1" dirty="0"/>
              <a:t> JS</a:t>
            </a:r>
            <a:r>
              <a:rPr lang="en-US" sz="3600" b="1" i="1" dirty="0"/>
              <a:t> – </a:t>
            </a:r>
            <a:r>
              <a:rPr lang="en-US" sz="3600" b="1" i="1" dirty="0" err="1"/>
              <a:t>Savršena</a:t>
            </a:r>
            <a:r>
              <a:rPr lang="en-US" sz="3600" b="1" i="1" dirty="0"/>
              <a:t> </a:t>
            </a:r>
            <a:r>
              <a:rPr lang="en-US" sz="3600" b="1" i="1" dirty="0" err="1"/>
              <a:t>kombinacija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39417" y="2438399"/>
            <a:ext cx="98411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Astro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layout-e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interaktivne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delove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korpa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filtriranje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dugmad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React-u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kapsulirane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održive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2" y="4805676"/>
            <a:ext cx="2429376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60" y="4805676"/>
            <a:ext cx="2432088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Projekat </a:t>
            </a:r>
            <a:r>
              <a:rPr lang="en-US" sz="3600" b="1" i="1" dirty="0"/>
              <a:t>Tech Store 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6332" y="1706879"/>
            <a:ext cx="969264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RS" altLang="en-US" dirty="0">
                <a:latin typeface="Arial" panose="020B0604020202020204" pitchFamily="34" charset="0"/>
              </a:rPr>
              <a:t>Ideja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prodavnica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detaljima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proizvodima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Istražiti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Static Site Generator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tehnologije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meta-framework)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(za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interaktivne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komponente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Modules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čuvanje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94" y="4334462"/>
            <a:ext cx="3960930" cy="1837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89" y="410592"/>
            <a:ext cx="10018713" cy="1752599"/>
          </a:xfrm>
        </p:spPr>
        <p:txBody>
          <a:bodyPr/>
          <a:lstStyle/>
          <a:p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Struktura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 </a:t>
            </a: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projekta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0842" y="1351916"/>
            <a:ext cx="1007427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components/ – sadr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React komponente kao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 App.jsx</a:t>
            </a: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prikaz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proizvoda i CartApp.jsx za rad sa korpom.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layouts/ – koristi se zajedni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 layout DefaultLayout.astro koji obuhvata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sve stranice i uklju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uje zaglavlje sajta.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pages/ – glavne stranice sajta u Astro formatu: index.astro, cart.astro i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stranica [id].astro za prikaz pojedina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nog proizvoda.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styles/ – posebno se vodi 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o stilu stranica, kao i o prikazu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proizvoda i responsive dizajnu.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6507"/>
            <a:ext cx="10018713" cy="84115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Gde</a:t>
            </a:r>
            <a:r>
              <a:rPr lang="en-US" sz="3600" b="1" i="1" dirty="0"/>
              <a:t> </a:t>
            </a:r>
            <a:r>
              <a:rPr lang="sr-Latn-RS" sz="3600" b="1" i="1" dirty="0"/>
              <a:t>se </a:t>
            </a:r>
            <a:r>
              <a:rPr lang="en-US" sz="3600" b="1" i="1" dirty="0" err="1"/>
              <a:t>koristi</a:t>
            </a:r>
            <a:r>
              <a:rPr lang="en-US" sz="3600" b="1" i="1" dirty="0"/>
              <a:t> Astro?</a:t>
            </a:r>
            <a:endParaRPr lang="en-US" sz="3600" b="1" i="1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484311" y="1276088"/>
            <a:ext cx="10018711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DefaultLayout.astro i Header.astro**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Zaglavlje sajta sa logom, imenom sajta i linkom ka korpi.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Omogu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 dosledan prikaz i dizajn na svim stranicama.”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pl-P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kumimoji="0" lang="pl-P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ndex.astro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Početna stranica, generiše sve proizvode kao card komponente. 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&lt;App client:load /&gt; jer se učitava u pregledaču i koristi App.jsx react komponentu za sve proizvode</a:t>
            </a:r>
            <a:endParaRPr lang="sr-Latn-R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art.astro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Stranica korpe, koristi 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&lt;CartApp client:load /&gt;</a:t>
            </a:r>
            <a:endParaRPr lang="sr-Latn-R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tava CartApp.jsx koja koristi localStorage za prikaz korpe i svih artikala iz nje</a:t>
            </a:r>
            <a:endParaRPr lang="sr-Latn-R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[id].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astro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r-Latn-R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Dinamička stranica za svaki proizvod. Prikazuje detalje proizvoda po ID-u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Prikazuje ime, sliku, cen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i opis proizvoda i slika se može uvećati klikom.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2119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Prednosti</a:t>
            </a:r>
            <a:r>
              <a:rPr lang="en-US" sz="3600" b="1" i="1" dirty="0"/>
              <a:t> </a:t>
            </a:r>
            <a:r>
              <a:rPr lang="en-US" sz="3600" b="1" i="1" dirty="0" err="1"/>
              <a:t>korišćenja</a:t>
            </a:r>
            <a:r>
              <a:rPr lang="en-US" sz="3600" b="1" i="1" dirty="0"/>
              <a:t> Astro-a</a:t>
            </a:r>
            <a:endParaRPr lang="en-US" sz="3600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1245" y="2210718"/>
            <a:ext cx="10673115" cy="24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Brzina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sajta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statičke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koji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učitavaju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 JavaScript-a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potrebno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client:load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Modularnost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odvojene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održavaju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Podrška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Moguće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kombinovanje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React, Vue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friendly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indeksira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pretraživača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Jednostavna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struktura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Pogodno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62230"/>
            <a:ext cx="10019030" cy="1068705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+mn-ea"/>
              </a:rPr>
              <a:t> </a:t>
            </a:r>
            <a:r>
              <a:rPr lang="en-US" altLang="en-US" sz="3600" b="1" i="1" dirty="0" err="1">
                <a:sym typeface="+mn-ea"/>
              </a:rPr>
              <a:t>Funkcionalnosti</a:t>
            </a:r>
            <a:r>
              <a:rPr lang="en-US" altLang="en-US" sz="3600" b="1" i="1" dirty="0">
                <a:sym typeface="+mn-ea"/>
              </a:rPr>
              <a:t> </a:t>
            </a:r>
            <a:r>
              <a:rPr lang="sr-Latn-RS" altLang="en-US" sz="3600" b="1" i="1" dirty="0">
                <a:sym typeface="+mn-ea"/>
              </a:rPr>
              <a:t>sajta 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9569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9600"/>
              <a:t>Prikaz svih proizvoda iz baze</a:t>
            </a:r>
            <a:endParaRPr lang="en-US" altLang="en-US" sz="9600"/>
          </a:p>
          <a:p>
            <a:r>
              <a:rPr lang="sr-Latn-RS" altLang="en-US" sz="9600"/>
              <a:t>Filtriranje proizvoda po kategorijama i pretraga</a:t>
            </a:r>
            <a:endParaRPr lang="en-US" altLang="en-US" sz="9600"/>
          </a:p>
          <a:p>
            <a:r>
              <a:rPr lang="en-US" altLang="en-US" sz="9600"/>
              <a:t>Klikom na proizvod – otvara se stranica sa detaljima</a:t>
            </a:r>
            <a:endParaRPr lang="en-US" altLang="en-US" sz="9600"/>
          </a:p>
          <a:p>
            <a:r>
              <a:rPr lang="en-US" altLang="en-US" sz="9600"/>
              <a:t>Dodavanje proizvoda u korpu (memorija u LocalStorage-u)</a:t>
            </a:r>
            <a:endParaRPr lang="en-US" altLang="en-US" sz="9600"/>
          </a:p>
          <a:p>
            <a:r>
              <a:rPr lang="sr-Latn-RS" sz="9600"/>
              <a:t>Rad sa korpom</a:t>
            </a:r>
            <a:endParaRPr lang="sr-Latn-RS" sz="9600"/>
          </a:p>
          <a:p>
            <a:r>
              <a:rPr lang="en-US" altLang="en-US" sz="9600"/>
              <a:t>Klikom na „Poru</a:t>
            </a:r>
            <a:r>
              <a:rPr lang="en-US" altLang="en-US" sz="9600"/>
              <a:t>č</a:t>
            </a:r>
            <a:r>
              <a:rPr lang="en-US" altLang="en-US" sz="9600"/>
              <a:t>i“ simulira se narud</a:t>
            </a:r>
            <a:r>
              <a:rPr lang="en-US" altLang="en-US" sz="9600"/>
              <a:t>ž</a:t>
            </a:r>
            <a:r>
              <a:rPr lang="en-US" altLang="en-US" sz="9600"/>
              <a:t>bina i prazni se korpa</a:t>
            </a:r>
            <a:endParaRPr lang="en-US" altLang="en-US" sz="9600"/>
          </a:p>
          <a:p>
            <a:r>
              <a:rPr lang="en-US" altLang="en-US" sz="9600"/>
              <a:t>Navigacija izme</a:t>
            </a:r>
            <a:r>
              <a:rPr lang="en-US" altLang="en-US" sz="9600"/>
              <a:t>đ</a:t>
            </a:r>
            <a:r>
              <a:rPr lang="en-US" altLang="en-US" sz="9600"/>
              <a:t>u po</a:t>
            </a:r>
            <a:r>
              <a:rPr lang="en-US" altLang="en-US" sz="9600"/>
              <a:t>č</a:t>
            </a:r>
            <a:r>
              <a:rPr lang="en-US" altLang="en-US" sz="9600"/>
              <a:t>etne i korpe uvek dostupna</a:t>
            </a:r>
            <a:endParaRPr lang="en-US" altLang="en-US" sz="9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48" y="4884759"/>
            <a:ext cx="3426487" cy="1589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1" y="4860524"/>
            <a:ext cx="3586578" cy="1638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41572"/>
            <a:ext cx="10018713" cy="654728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Kodovi</a:t>
            </a:r>
            <a:r>
              <a:rPr lang="en-US" sz="3600" b="1" i="1" dirty="0"/>
              <a:t> </a:t>
            </a:r>
            <a:r>
              <a:rPr lang="en-US" sz="3600" b="1" i="1" dirty="0" err="1"/>
              <a:t>kao</a:t>
            </a:r>
            <a:r>
              <a:rPr lang="en-US" sz="3600" b="1" i="1" dirty="0"/>
              <a:t> </a:t>
            </a:r>
            <a:r>
              <a:rPr lang="en-US" sz="3600" b="1" i="1" dirty="0" err="1"/>
              <a:t>primeri</a:t>
            </a:r>
            <a:endParaRPr lang="en-US" sz="3600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1669002"/>
            <a:ext cx="375473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index.astro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sr-Latn-R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&lt;App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client:load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sr-Latn-R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cart.astro: </a:t>
            </a:r>
            <a:endParaRPr kumimoji="0" lang="sr-Latn-R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CartApp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client:load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sr-Latn-R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54673" y="1669002"/>
            <a:ext cx="435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DefaultLayout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.astro</a:t>
            </a:r>
            <a:r>
              <a:rPr lang="sr-Latn-RS" sz="2400" dirty="0"/>
              <a:t>:</a:t>
            </a:r>
            <a:endParaRPr lang="sr-Latn-R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&lt;html&gt;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&lt;body&gt;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&lt;Header /&gt;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&lt;main&gt;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&lt;slot /&gt;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&lt;/main&gt;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&lt;/body&gt;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&lt;/html&gt;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3469</Words>
  <Application>WPS Presentation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Corbel (Headings)</vt:lpstr>
      <vt:lpstr>Corbel</vt:lpstr>
      <vt:lpstr>Microsoft YaHei</vt:lpstr>
      <vt:lpstr>Arial Unicode MS</vt:lpstr>
      <vt:lpstr>Calibri</vt:lpstr>
      <vt:lpstr>Parallax</vt:lpstr>
      <vt:lpstr>Tech Store – Brza web prodavnica pomoću Astro + React</vt:lpstr>
      <vt:lpstr>Šta je Astro?</vt:lpstr>
      <vt:lpstr>Astro + React JS – Savršena kombinacija</vt:lpstr>
      <vt:lpstr>Projekat Tech Store </vt:lpstr>
      <vt:lpstr>Struktura projekta </vt:lpstr>
      <vt:lpstr>Gde se koristi Astro?</vt:lpstr>
      <vt:lpstr>Prednosti korišćenja Astro-a</vt:lpstr>
      <vt:lpstr> Funkcionalnosti sajta </vt:lpstr>
      <vt:lpstr>Kodovi kao primeri</vt:lpstr>
      <vt:lpstr>Zaključak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Store – Brza web prodavnica pomoću Astro + React</dc:title>
  <dc:creator>Aleksa Tomic</dc:creator>
  <cp:lastModifiedBy>Aleksa Tomic</cp:lastModifiedBy>
  <cp:revision>15</cp:revision>
  <dcterms:created xsi:type="dcterms:W3CDTF">2025-06-09T05:31:00Z</dcterms:created>
  <dcterms:modified xsi:type="dcterms:W3CDTF">2025-06-10T12:03:57Z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6295DC1F856B47A082B97A84AECB298D_13</vt:lpwstr>
  </property>
  <property fmtid="{D5CDD505-2E9C-101B-9397-08002B2CF9AE}" pid="3" name="KSOProductBuildVer">
    <vt:lpwstr>1033-12.2.0.21546</vt:lpwstr>
  </property>
</Properties>
</file>