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2CDF-110D-4C5E-B899-32D8E5C39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2DC2A-8A78-4ED3-9B64-A7CED649B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5294F-01D3-44D6-ADBA-5C2E52D4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B70E-468E-4858-8CA8-A0EC0285686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617BD-8F16-42A8-92EE-24533026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BE765-D1A4-4A70-8524-E16BE0F1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A0B-2A5F-4749-820E-0FD33B451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6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FD96-4A21-4409-89A6-2D85C1EE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B11C8-9EFB-4382-89D3-170573ABB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E7693-F6AD-4501-8DE9-94CADAA4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B70E-468E-4858-8CA8-A0EC0285686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BFF03-7A39-47FA-9DAC-C26F6FD9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9F51-3C1F-4077-90B9-319D69F3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A0B-2A5F-4749-820E-0FD33B451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1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36DF6-E1BA-4B47-9FF4-BDEE628CF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1028D-EC6F-477B-A90F-8D079268D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F6AB9-3581-4889-8330-248DD97C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B70E-468E-4858-8CA8-A0EC0285686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E485C-572B-4F5F-A129-CAA6D240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F41B1-2D19-4B70-B1E4-9BB67308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A0B-2A5F-4749-820E-0FD33B451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9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65FB-463C-4E6B-B6B0-BF574F7D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93F5B-B21C-45C7-8067-44C213143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E865D-2448-4A2E-8F4E-A8ED047E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B70E-468E-4858-8CA8-A0EC0285686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69731-BC3F-466B-8354-9BC04EB2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E1695-599F-4925-B08B-3BDFCE96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A0B-2A5F-4749-820E-0FD33B451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7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6ACB-FCEF-4EB8-ACD3-A21C16D9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4B739-9FEC-4D74-9960-64A467CC5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E8C7A-182F-4DF5-A6EB-7B544D13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B70E-468E-4858-8CA8-A0EC0285686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0D907-2AD2-4DBE-8DC4-5154D4D6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4EABD-329A-405E-810B-B06B2AAA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A0B-2A5F-4749-820E-0FD33B451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4ABF-7BFD-4D61-894A-17ABB2F0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DC7D-1269-4F22-ADB0-95C4C632F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291D7-6B76-4519-9DF4-C110AB854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9F166-3D7C-4B8B-9FAF-AD3D395B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B70E-468E-4858-8CA8-A0EC0285686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BCC7D-14DF-4704-ACAD-ADC71E30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8DD12-6472-4868-AF61-2BBD6C0F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A0B-2A5F-4749-820E-0FD33B451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7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A00E4-DA4D-4AB6-9949-1C03FC211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DDD95-42CD-4D11-A8A8-BD2FCABE1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D3DDC-0F30-4F15-91F6-CEEEDE259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6D4B2-59E1-46EA-BDB4-20E24A4FA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8F1BE-C7D7-40FA-A77E-8AD29BCC4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6B9FC-ADB1-485D-AF7A-BDEDDFAE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B70E-468E-4858-8CA8-A0EC0285686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8F822-7EED-4405-8263-C389F24E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7D8327-A5B3-486D-8722-2CD2D917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A0B-2A5F-4749-820E-0FD33B451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4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07B1-E18D-4698-A436-CEBBD189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17C9-6470-4AFE-91DB-9FC4D61B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B70E-468E-4858-8CA8-A0EC0285686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9A093-D059-4846-BFED-D7421B19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70A0F-2970-45AE-8F36-5A9BE858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A0B-2A5F-4749-820E-0FD33B451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9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DD6D6E-ECC4-4158-9BC3-6A0EBB1A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B70E-468E-4858-8CA8-A0EC0285686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4B80C-2455-4B9D-AB26-91BC1369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C3D3D-77EB-4DE5-9D27-98463EDF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A0B-2A5F-4749-820E-0FD33B451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3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1AF2-27E7-4662-9B61-E3B019C6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30269-0747-483A-81BA-C4893A048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B5275-6332-4086-8C95-6172C4497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26173-8C90-45D4-8DD9-39B03FD1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B70E-468E-4858-8CA8-A0EC0285686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B62C6-3032-40F5-95FE-A0D0854D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F4595-DAA0-437D-A837-53BFEAF1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A0B-2A5F-4749-820E-0FD33B451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8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F513-9788-4C91-BCF4-971947EA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7CCDF-35BB-49B3-B195-BB9E6BBEB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B8110-E22E-4EF7-AF50-460BEFD37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F2684-E9AD-4A3A-AB6F-A02EDB84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B70E-468E-4858-8CA8-A0EC0285686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BFC22-D903-47D4-9723-9C11C20F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F297F-680F-4AEC-8B26-45DD2FCA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A0B-2A5F-4749-820E-0FD33B451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392BE-ECA8-4A01-957C-975D5FF7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BB8CD-0B2F-41A1-BAD1-641C673AB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53D9C-907D-430E-9C38-075C2A7EE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EB70E-468E-4858-8CA8-A0EC0285686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73AEF-B361-49BD-9E75-0AE53DB45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EA445-5086-4956-8D7E-3CC9A8C24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F7A0B-2A5F-4749-820E-0FD33B451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708D73-C145-4E26-BE72-FAFD6211C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9407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5400" dirty="0"/>
              <a:t>FoodPatry Activity Diagram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FAA187C-4EFA-4A30-BFB1-372E9D05C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17" y="894080"/>
            <a:ext cx="10686166" cy="590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5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FoodPatry Activity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FoodPatry Activity Diagram</dc:title>
  <dc:creator>Kamenev, Aleksandar Evgeniy</dc:creator>
  <cp:lastModifiedBy>Kamenev, Aleksandar Evgeniy</cp:lastModifiedBy>
  <cp:revision>3</cp:revision>
  <dcterms:created xsi:type="dcterms:W3CDTF">2022-03-15T00:22:04Z</dcterms:created>
  <dcterms:modified xsi:type="dcterms:W3CDTF">2022-03-15T00:46:49Z</dcterms:modified>
</cp:coreProperties>
</file>