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82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E79AD-688F-49C4-B09C-0151634B25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0281CD-9EE9-4D84-BCE8-0DC791822B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5BDEC-F30F-4BF6-B362-A47A51F3A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697F-BCAA-4A48-BC6B-43F939C21643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F1494-1427-4423-80C7-218519A65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31C72-CB64-4D6A-A414-E534F1782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F4FC-8F85-42A8-8D89-C2FAB14E2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924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188B7-DE81-4354-B990-C63AC7371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16DABC-9330-4159-BDAB-D605F04AA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A9895-94F0-4539-BCAB-847B5B12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697F-BCAA-4A48-BC6B-43F939C21643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A5A2F-B305-450B-A6B4-09DA6A593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6DB3C-9C2C-490A-AFFF-C42D3C48D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F4FC-8F85-42A8-8D89-C2FAB14E2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48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8C8225-65F5-4327-B5C4-816168CF9D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26C55F-146F-4EF2-9ACE-ADE9955FE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E3EA0-0CFF-4FDF-AEFB-B129ED645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697F-BCAA-4A48-BC6B-43F939C21643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F66E0-DED7-46C9-8992-A4827504C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A73C8-6E63-45E9-BF5D-3121B1881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F4FC-8F85-42A8-8D89-C2FAB14E2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95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5A162-8D29-4247-864A-F0907219C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3C791-79FB-4C2F-96A0-7A673BF69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FDD10-B8E4-4755-B4C0-2D28C0E7B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697F-BCAA-4A48-BC6B-43F939C21643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948A9-2979-4F3F-BF22-C4AAFD4A2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5B1E5-118C-4A55-B458-5C1C179EA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F4FC-8F85-42A8-8D89-C2FAB14E2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865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7FF10-2C19-48A4-879F-8588F03A1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E5CD1-502C-4F82-8BCC-B27E5E51B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B9769-1948-4B68-A0A8-99D40636A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697F-BCAA-4A48-BC6B-43F939C21643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68F7A-E9B0-4B07-AB79-279EF0EAA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8A705-EA3D-4718-87CC-2DFD9AFAC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F4FC-8F85-42A8-8D89-C2FAB14E2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46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AA1D1-32F6-41A2-8AB6-6E844133A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231E5-68B1-4355-811A-800CBCD24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51EE20-7EC6-4C5C-97B1-78C81A9904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986B3-C468-4F68-A7B4-0F3A294D4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697F-BCAA-4A48-BC6B-43F939C21643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058E0-FD12-4264-938F-EE31B97DD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F3BD0-2749-498A-A6B4-585783D39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F4FC-8F85-42A8-8D89-C2FAB14E2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35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6404D-0393-4F58-AD62-59B094D68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BFE1A-17B6-446B-AB3E-D6854EA6C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5AA21B-72A6-4929-8F71-2BABB54AF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641B04-268D-4B2A-A009-2F8DF47884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AD75B3-ABC6-4F22-B0D1-0C44D9B2C9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12AEFD-57B9-496F-8310-C6A0476F3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697F-BCAA-4A48-BC6B-43F939C21643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042DE5-7938-4B9E-B6CA-2D09C5600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AE29ED-4E4F-4D9C-9B3B-FA89F98B1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F4FC-8F85-42A8-8D89-C2FAB14E2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60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11D4D-73AB-4F12-BA79-4460D930F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06BDC6-6EF6-4844-BCC7-AB8972756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697F-BCAA-4A48-BC6B-43F939C21643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43745A-668B-4FEC-BC97-7A51931ED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C6FE8F-5DEC-43CB-B448-F9731A7B9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F4FC-8F85-42A8-8D89-C2FAB14E2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88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A3792B-72FA-4128-8312-10722F446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697F-BCAA-4A48-BC6B-43F939C21643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3357DF-7B7D-4D59-84B4-3425EE956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4525AD-2FFE-4210-AD84-F10305160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F4FC-8F85-42A8-8D89-C2FAB14E2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03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8D3B5-500C-4CF2-B168-187F17C0E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F40CE-8091-4204-9527-DBEA94130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FF3434-9C8D-41EF-B4D0-015A0F59A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BDB59D-3B84-4E7E-A610-5D8FA49C6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697F-BCAA-4A48-BC6B-43F939C21643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11E88-B981-4B9D-AD02-39CEB1CB0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E7DBD-A8B1-4EE4-9689-33F4E7D93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F4FC-8F85-42A8-8D89-C2FAB14E2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785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71363-639D-45DA-BF86-A575ADBB3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7297DF-6D1D-4ED4-9912-B7F203C79C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180D81-197E-4F87-A4B0-215E97808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87AF5F-B85F-42A6-B504-BD8060FBB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697F-BCAA-4A48-BC6B-43F939C21643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6272A5-AA40-4C5B-9436-8D2CB2085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C6995-050F-4218-A9B4-8AD36660D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F4FC-8F85-42A8-8D89-C2FAB14E2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906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C2F8BD-738A-457C-A39F-30164152B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26BDC-5181-4F9E-A8AF-555D34129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A7B4B-1D1E-4E34-A5C1-B893C4C7BB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6697F-BCAA-4A48-BC6B-43F939C21643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F4641-3083-4304-85D6-9F51128F9B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953A7-4E16-400F-BB84-270DE26B64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4F4FC-8F85-42A8-8D89-C2FAB14E2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52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8F3E8-E009-4D29-8D31-64BB0AD8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400" dirty="0"/>
              <a:t>Application: </a:t>
            </a:r>
            <a:r>
              <a:rPr lang="en-US" sz="2400" dirty="0" err="1"/>
              <a:t>FoodPantry</a:t>
            </a:r>
            <a:br>
              <a:rPr lang="en-US" sz="2400" dirty="0"/>
            </a:br>
            <a:r>
              <a:rPr lang="en-US" sz="2400" dirty="0"/>
              <a:t>Type: Application Architecture</a:t>
            </a:r>
            <a:br>
              <a:rPr lang="en-US" sz="2400" dirty="0"/>
            </a:br>
            <a:r>
              <a:rPr lang="en-US" sz="2400" dirty="0"/>
              <a:t>View: Process View</a:t>
            </a:r>
            <a:br>
              <a:rPr lang="en-US" sz="2400" dirty="0"/>
            </a:br>
            <a:r>
              <a:rPr lang="en-US" sz="2400" dirty="0"/>
              <a:t>Style: Client-Server Pattern</a:t>
            </a:r>
          </a:p>
        </p:txBody>
      </p:sp>
      <p:pic>
        <p:nvPicPr>
          <p:cNvPr id="126" name="Picture 125" descr="Diagram&#10;&#10;Description automatically generated">
            <a:extLst>
              <a:ext uri="{FF2B5EF4-FFF2-40B4-BE49-F238E27FC236}">
                <a16:creationId xmlns:a16="http://schemas.microsoft.com/office/drawing/2014/main" id="{07AB2143-95EF-47E0-9665-BE9974396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17" y="1838294"/>
            <a:ext cx="11161643" cy="480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383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Application: FoodPantry Type: Application Architecture View: Process View Style: Client-Server Pattern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Martey, Mr. Christus Fiifi</dc:creator>
  <cp:lastModifiedBy>Martey, Mr. Christus Fiifi</cp:lastModifiedBy>
  <cp:revision>11</cp:revision>
  <dcterms:created xsi:type="dcterms:W3CDTF">2022-04-08T18:36:20Z</dcterms:created>
  <dcterms:modified xsi:type="dcterms:W3CDTF">2022-04-08T20:12:53Z</dcterms:modified>
</cp:coreProperties>
</file>