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87A2-37A1-48F5-9F69-E5C30BE2E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7616-F0C9-426A-9AD3-457344224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E95E9-14C7-49AC-8A30-0082803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7E8B-80C4-4DBA-9738-D582B8B2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21C6-9B6F-4426-BD20-97E31BB9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0EC9-8C55-43EC-8AC7-24673F78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03890-E4F4-4FB6-B44D-FF04FD076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32B7-42EB-4EDC-9902-08DE9194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2518A-7898-44D7-A99B-EB387E77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E0F7E-C1A2-437C-8A30-565371B6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A76D0-2897-4062-9C10-84679B40E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27703-695D-4C9A-B669-8B86977D0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F0BA-EB8F-4572-9594-C6022ED7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8FBF5-A492-4167-9CCE-6255CCB0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1441C-0986-4778-BA71-5849FCA3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0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E7EE-F800-470D-8A20-06F90C79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2067-39CF-4666-83FD-D90346E8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D11D-2DD1-48A6-BFC6-A3CB3127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E4106-9098-4107-818C-0D8E009F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1A9BB-A284-4136-83F1-383E4128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1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CB26-318E-4680-8A77-3607865A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76E4-2499-4842-BE78-B3CEEC4C5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5366-BA3F-439D-9DE2-30F54EF4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500EB-03FC-4632-9DDD-E41A72A6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7BD4-86B6-4971-A24F-9635A6F7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45CB-3877-40FB-8B37-C3CDE5D2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65F8-720D-42BD-BB01-4146753F4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21FC-C6F7-4554-B372-0CB0FDEEA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F5A62-E9ED-4C69-A3AA-9F0B2260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DAEFA-EF41-4CCD-92C3-FEAAB354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47FE5-91A0-49A5-8890-79AA220A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5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AA9A-3CC1-4CA7-89B7-3B6B3B63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A6D05-FE5B-4C74-AA1F-DDDE19D11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1277-BAB4-4112-A630-2856FC544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7CEAE-1E79-4BE7-8DFC-4721AC991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CE393-53DF-4D4A-B29B-A36D486E2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9253-3C60-4ED6-94B2-2835C651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751B2-D534-48F7-B40A-15416FE8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7F240-EE63-4B38-91BB-8201C5A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C1B6-22E2-4DF7-BD4C-F078569D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6C2C5-7E37-48DD-A74D-CF898B9B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D7D6C-311E-483C-9F89-C5795A86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11C45-FBC5-488A-BFF2-253F4DEB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AFD96-C4BE-4764-B7CD-36B984EB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40872-0D71-41A7-94F5-5A1B0BE3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7AE82-A8F3-468E-911E-DDCCC65E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63F6-359C-4C4E-A7CF-A058C5E3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8FC8-8C67-4E37-8966-9B7E5374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72AEB-65CC-4174-B1F7-DC3B536AF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9A2C6-C3C6-4E57-A37F-FCC6DB52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DBD26-25A5-4FDA-AFEF-3D3DDA0D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B6FF1-72A0-4677-8D31-D9AB3B53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1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4E6B-853A-48AA-8071-4603B3E8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FDE9B-6478-468B-A86E-0061FCC85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56EB0-FAE9-42CA-BC0A-50A07037A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022FA-2B96-4D83-831F-AD1FA847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BD4EA-04D1-4F7B-AC0F-4BF86738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1050B-DF83-4287-93A3-7559414F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AB8B6-B827-477D-B76D-73FDE4EA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7CDCA-3F14-448B-B79A-11A98AB5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51EF-CD9E-4172-8032-78D26404E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31A0F-0E53-48FA-A553-22F502E4D7F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3229-3FBB-4FAB-8B47-4AE18A9FA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6C71-76E2-4C4C-9E3A-959C00C28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E3F1E3-EA7A-4119-A914-1462009185CC}"/>
              </a:ext>
            </a:extLst>
          </p:cNvPr>
          <p:cNvSpPr/>
          <p:nvPr/>
        </p:nvSpPr>
        <p:spPr>
          <a:xfrm>
            <a:off x="731520" y="1402080"/>
            <a:ext cx="2514600" cy="502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9061E-8D7C-42E0-A060-47FF9FF066CE}"/>
              </a:ext>
            </a:extLst>
          </p:cNvPr>
          <p:cNvSpPr/>
          <p:nvPr/>
        </p:nvSpPr>
        <p:spPr>
          <a:xfrm>
            <a:off x="8945880" y="1402080"/>
            <a:ext cx="2514600" cy="4907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0579F-FF3C-4C5F-A530-53C6C0DB3B91}"/>
              </a:ext>
            </a:extLst>
          </p:cNvPr>
          <p:cNvSpPr/>
          <p:nvPr/>
        </p:nvSpPr>
        <p:spPr>
          <a:xfrm>
            <a:off x="4069080" y="1760220"/>
            <a:ext cx="4053840" cy="4251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5CA94-65A2-47C6-B135-AC99BF522B49}"/>
              </a:ext>
            </a:extLst>
          </p:cNvPr>
          <p:cNvSpPr txBox="1"/>
          <p:nvPr/>
        </p:nvSpPr>
        <p:spPr>
          <a:xfrm>
            <a:off x="731516" y="873649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Suppliers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B2E23-CD0E-45DB-9A50-2E2815F61F22}"/>
              </a:ext>
            </a:extLst>
          </p:cNvPr>
          <p:cNvSpPr txBox="1"/>
          <p:nvPr/>
        </p:nvSpPr>
        <p:spPr>
          <a:xfrm>
            <a:off x="8945880" y="894916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E6406-F767-4600-B06A-E71DB2E15797}"/>
              </a:ext>
            </a:extLst>
          </p:cNvPr>
          <p:cNvSpPr txBox="1"/>
          <p:nvPr/>
        </p:nvSpPr>
        <p:spPr>
          <a:xfrm>
            <a:off x="4069080" y="1208285"/>
            <a:ext cx="405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Our Organization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99360A-107D-41F4-8826-BBF10E14A082}"/>
              </a:ext>
            </a:extLst>
          </p:cNvPr>
          <p:cNvSpPr/>
          <p:nvPr/>
        </p:nvSpPr>
        <p:spPr>
          <a:xfrm>
            <a:off x="4630632" y="3240127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Donor recruitment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(FoodPantry)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55CB1B-B167-415A-9A1E-0F6F4B63FE92}"/>
              </a:ext>
            </a:extLst>
          </p:cNvPr>
          <p:cNvSpPr/>
          <p:nvPr/>
        </p:nvSpPr>
        <p:spPr>
          <a:xfrm>
            <a:off x="1356067" y="5647373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Credit Card Vendor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F5E17F-7914-4435-AEBA-91EE67DAD992}"/>
              </a:ext>
            </a:extLst>
          </p:cNvPr>
          <p:cNvSpPr/>
          <p:nvPr/>
        </p:nvSpPr>
        <p:spPr>
          <a:xfrm>
            <a:off x="1356067" y="4630248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Bank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ADE2A4-316A-4F94-8239-2A3579E2DC29}"/>
              </a:ext>
            </a:extLst>
          </p:cNvPr>
          <p:cNvSpPr/>
          <p:nvPr/>
        </p:nvSpPr>
        <p:spPr>
          <a:xfrm>
            <a:off x="1356068" y="3609781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Advertising media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3D6836-AD03-45A7-B5F5-87A01EB0D91D}"/>
              </a:ext>
            </a:extLst>
          </p:cNvPr>
          <p:cNvSpPr/>
          <p:nvPr/>
        </p:nvSpPr>
        <p:spPr>
          <a:xfrm>
            <a:off x="1356068" y="2592656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Food donor</a:t>
            </a:r>
          </a:p>
          <a:p>
            <a:pPr algn="ctr"/>
            <a:r>
              <a:rPr lang="en-US" sz="1200" b="1" dirty="0"/>
              <a:t>Restaurants &amp; Food retailers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376547-BA64-4315-B72A-510D937B7D18}"/>
              </a:ext>
            </a:extLst>
          </p:cNvPr>
          <p:cNvSpPr/>
          <p:nvPr/>
        </p:nvSpPr>
        <p:spPr>
          <a:xfrm>
            <a:off x="9570428" y="3414964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Registered courier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(FoodPantry)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C2E519-504A-46C1-AFDD-A4709A30F764}"/>
              </a:ext>
            </a:extLst>
          </p:cNvPr>
          <p:cNvSpPr/>
          <p:nvPr/>
        </p:nvSpPr>
        <p:spPr>
          <a:xfrm>
            <a:off x="9570428" y="1937034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Registered Food donor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(FoodPantry)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DA6B97-EDFB-42EA-A96D-B6C2AE55A335}"/>
              </a:ext>
            </a:extLst>
          </p:cNvPr>
          <p:cNvSpPr/>
          <p:nvPr/>
        </p:nvSpPr>
        <p:spPr>
          <a:xfrm>
            <a:off x="9570429" y="5221794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Registered receiver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(FoodPantry)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9290FB-81B6-46D7-B1D9-0C36E30C6730}"/>
              </a:ext>
            </a:extLst>
          </p:cNvPr>
          <p:cNvSpPr/>
          <p:nvPr/>
        </p:nvSpPr>
        <p:spPr>
          <a:xfrm>
            <a:off x="6455844" y="2592655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Account Management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(FoodPantry)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DB32737-C741-47EB-A683-0338FDA0A50F}"/>
              </a:ext>
            </a:extLst>
          </p:cNvPr>
          <p:cNvSpPr/>
          <p:nvPr/>
        </p:nvSpPr>
        <p:spPr>
          <a:xfrm>
            <a:off x="4630632" y="5256068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Finance Management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(FoodPantry)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C61DD2-E5B0-4C58-ACD4-D36933560882}"/>
              </a:ext>
            </a:extLst>
          </p:cNvPr>
          <p:cNvSpPr/>
          <p:nvPr/>
        </p:nvSpPr>
        <p:spPr>
          <a:xfrm>
            <a:off x="1356066" y="1573860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Money donor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D07A0FF-5762-4337-A140-589EC66D1305}"/>
              </a:ext>
            </a:extLst>
          </p:cNvPr>
          <p:cNvSpPr/>
          <p:nvPr/>
        </p:nvSpPr>
        <p:spPr>
          <a:xfrm>
            <a:off x="6467779" y="3791327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Support team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(FoodPantry)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51E068-0F6C-4106-B41B-41162A36C5CE}"/>
              </a:ext>
            </a:extLst>
          </p:cNvPr>
          <p:cNvSpPr/>
          <p:nvPr/>
        </p:nvSpPr>
        <p:spPr>
          <a:xfrm>
            <a:off x="4636861" y="4207063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Advertisement Management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(FoodPantry)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BE8068-5C08-41D3-8A2E-2700F155ECAA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 flipV="1">
            <a:off x="2621568" y="5537227"/>
            <a:ext cx="2009064" cy="39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7ADD14-2AA9-4BAF-BAA9-E0AB9526D9DA}"/>
              </a:ext>
            </a:extLst>
          </p:cNvPr>
          <p:cNvCxnSpPr>
            <a:stCxn id="13" idx="3"/>
            <a:endCxn id="24" idx="1"/>
          </p:cNvCxnSpPr>
          <p:nvPr/>
        </p:nvCxnSpPr>
        <p:spPr>
          <a:xfrm>
            <a:off x="2621568" y="4911407"/>
            <a:ext cx="2009064" cy="62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316277-BA4F-4F31-831B-B2BD8417100A}"/>
              </a:ext>
            </a:extLst>
          </p:cNvPr>
          <p:cNvCxnSpPr>
            <a:stCxn id="14" idx="3"/>
            <a:endCxn id="28" idx="1"/>
          </p:cNvCxnSpPr>
          <p:nvPr/>
        </p:nvCxnSpPr>
        <p:spPr>
          <a:xfrm>
            <a:off x="2621569" y="3890940"/>
            <a:ext cx="2015292" cy="59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77DE0C-4626-40B7-AA05-35CC300A6435}"/>
              </a:ext>
            </a:extLst>
          </p:cNvPr>
          <p:cNvCxnSpPr>
            <a:cxnSpLocks/>
            <a:stCxn id="16" idx="3"/>
            <a:endCxn id="93" idx="1"/>
          </p:cNvCxnSpPr>
          <p:nvPr/>
        </p:nvCxnSpPr>
        <p:spPr>
          <a:xfrm flipV="1">
            <a:off x="2621569" y="2277159"/>
            <a:ext cx="2009063" cy="59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F5E990-05F5-43DD-B28E-13B8B9A148A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621569" y="2873815"/>
            <a:ext cx="2009063" cy="64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4D5E2B-881C-4C16-B27C-0DDB43E638BC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2621567" y="1855019"/>
            <a:ext cx="2009065" cy="368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C95D31-C3CF-4743-AC82-886AF1D244B1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 flipV="1">
            <a:off x="7733280" y="2218193"/>
            <a:ext cx="1837148" cy="18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78F4801-87FC-4AB8-A5A9-B2F666820422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7733280" y="3696123"/>
            <a:ext cx="1837148" cy="37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779162-E8AF-40F2-8D73-80DD04D18B06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>
            <a:off x="7733280" y="4072486"/>
            <a:ext cx="1837149" cy="143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ECE9F1-B1CC-4291-9C08-B9843CD33528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7088595" y="3154972"/>
            <a:ext cx="11935" cy="63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B5A5451-51B2-40A8-A1B5-2A522921ACA5}"/>
              </a:ext>
            </a:extLst>
          </p:cNvPr>
          <p:cNvCxnSpPr>
            <a:cxnSpLocks/>
            <a:stCxn id="15" idx="3"/>
            <a:endCxn id="23" idx="2"/>
          </p:cNvCxnSpPr>
          <p:nvPr/>
        </p:nvCxnSpPr>
        <p:spPr>
          <a:xfrm flipV="1">
            <a:off x="5896133" y="3154972"/>
            <a:ext cx="1192462" cy="36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56E8733-F905-4EF2-8F20-AEFA1D0D7327}"/>
              </a:ext>
            </a:extLst>
          </p:cNvPr>
          <p:cNvCxnSpPr>
            <a:cxnSpLocks/>
            <a:stCxn id="24" idx="0"/>
            <a:endCxn id="28" idx="2"/>
          </p:cNvCxnSpPr>
          <p:nvPr/>
        </p:nvCxnSpPr>
        <p:spPr>
          <a:xfrm flipV="1">
            <a:off x="5263383" y="4769380"/>
            <a:ext cx="6229" cy="48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03417C-6694-4A19-93F6-AE6A9CBFFFC0}"/>
              </a:ext>
            </a:extLst>
          </p:cNvPr>
          <p:cNvCxnSpPr>
            <a:stCxn id="25" idx="3"/>
            <a:endCxn id="15" idx="1"/>
          </p:cNvCxnSpPr>
          <p:nvPr/>
        </p:nvCxnSpPr>
        <p:spPr>
          <a:xfrm>
            <a:off x="2621567" y="1855019"/>
            <a:ext cx="2009065" cy="16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5F9F176-C5BC-488D-901F-05F1F3F19F02}"/>
              </a:ext>
            </a:extLst>
          </p:cNvPr>
          <p:cNvSpPr/>
          <p:nvPr/>
        </p:nvSpPr>
        <p:spPr>
          <a:xfrm>
            <a:off x="4630632" y="1996000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Food donor business management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E833225-9222-495B-8B23-8A9EAFD9D463}"/>
              </a:ext>
            </a:extLst>
          </p:cNvPr>
          <p:cNvCxnSpPr>
            <a:stCxn id="93" idx="3"/>
            <a:endCxn id="19" idx="1"/>
          </p:cNvCxnSpPr>
          <p:nvPr/>
        </p:nvCxnSpPr>
        <p:spPr>
          <a:xfrm flipV="1">
            <a:off x="5896133" y="2218193"/>
            <a:ext cx="3674295" cy="5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DBD4F16-03B7-4FEC-AA87-4B79206EA92A}"/>
              </a:ext>
            </a:extLst>
          </p:cNvPr>
          <p:cNvSpPr txBox="1"/>
          <p:nvPr/>
        </p:nvSpPr>
        <p:spPr>
          <a:xfrm>
            <a:off x="-1747" y="87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FoodPantry Business Relationship Map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7AD9EBA-A9CD-4AC6-B480-9B9246FBBCF6}"/>
              </a:ext>
            </a:extLst>
          </p:cNvPr>
          <p:cNvSpPr/>
          <p:nvPr/>
        </p:nvSpPr>
        <p:spPr>
          <a:xfrm>
            <a:off x="419096" y="716628"/>
            <a:ext cx="11407140" cy="599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1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4806"/>
              </p:ext>
            </p:extLst>
          </p:nvPr>
        </p:nvGraphicFramePr>
        <p:xfrm>
          <a:off x="3025034" y="1486693"/>
          <a:ext cx="8780886" cy="5128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962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3192004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661920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781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 Member Name</a:t>
                      </a:r>
                    </a:p>
                    <a:p>
                      <a:pPr algn="l"/>
                      <a:r>
                        <a:rPr lang="en-US" dirty="0"/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5317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System administrator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User relations consultant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Chief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Yashraj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6504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Donor recruitment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Recruitment specialist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Recruitment consultant 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Procurement specialist</a:t>
                      </a:r>
                    </a:p>
                    <a:p>
                      <a:pPr algn="l"/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Pratik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781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Advertisement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Advertisement consultant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Advertainment designer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Preethi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632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Customer support specialist </a:t>
                      </a:r>
                    </a:p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Technical support  (Levels 1 to 3)</a:t>
                      </a:r>
                    </a:p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Lead support Technician</a:t>
                      </a:r>
                    </a:p>
                    <a:p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Christus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583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Finance Management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Accountant</a:t>
                      </a:r>
                    </a:p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Finance advisor</a:t>
                      </a:r>
                    </a:p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Director of finance </a:t>
                      </a:r>
                    </a:p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Financial planer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Aleks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31035" y="1022850"/>
            <a:ext cx="2712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External Users (Customers)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donor (Aleks)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courier (Christus)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receiver (Yash)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3025035" y="1022850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Internal Users</a:t>
            </a:r>
          </a:p>
        </p:txBody>
      </p:sp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163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Kamenev, Aleksandar Evgeniy</dc:creator>
  <cp:lastModifiedBy>Kamenev, Aleksandar Evgeniy</cp:lastModifiedBy>
  <cp:revision>1</cp:revision>
  <dcterms:created xsi:type="dcterms:W3CDTF">2022-02-25T21:10:03Z</dcterms:created>
  <dcterms:modified xsi:type="dcterms:W3CDTF">2022-02-25T22:32:09Z</dcterms:modified>
</cp:coreProperties>
</file>