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Tu0D6OHz3dUVA7ooXk+yRmS5K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370236-7767-4E64-AE5C-B8B151602647}">
  <a:tblStyle styleId="{D0370236-7767-4E64-AE5C-B8B15160264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31520" y="1402080"/>
            <a:ext cx="2514600" cy="50292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945880" y="1402080"/>
            <a:ext cx="2514600" cy="490728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069080" y="1760220"/>
            <a:ext cx="4053840" cy="425196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31516" y="873649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8945880" y="894916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069080" y="1208285"/>
            <a:ext cx="40538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Organization 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630632" y="3240127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Donor recruitment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349837" y="517812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 Card Vendor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362295" y="4467282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350545" y="3037828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media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364265" y="2301862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Restaurants &amp; Food retailers 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9570428" y="341496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courier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9570428" y="193703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Food donor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9570429" y="522179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receiver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455844" y="2592655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4630632" y="5256068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Finance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356066" y="1573860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Money donor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6467779" y="3791327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team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4636861" y="4207063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cxnSp>
        <p:nvCxnSpPr>
          <p:cNvPr id="103" name="Google Shape;103;p1"/>
          <p:cNvCxnSpPr>
            <a:stCxn id="91" idx="3"/>
            <a:endCxn id="99" idx="1"/>
          </p:cNvCxnSpPr>
          <p:nvPr/>
        </p:nvCxnSpPr>
        <p:spPr>
          <a:xfrm>
            <a:off x="2615338" y="5459283"/>
            <a:ext cx="2015400" cy="7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>
            <a:stCxn id="92" idx="3"/>
            <a:endCxn id="99" idx="1"/>
          </p:cNvCxnSpPr>
          <p:nvPr/>
        </p:nvCxnSpPr>
        <p:spPr>
          <a:xfrm>
            <a:off x="2627796" y="4748441"/>
            <a:ext cx="2002800" cy="78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93" idx="3"/>
            <a:endCxn id="102" idx="1"/>
          </p:cNvCxnSpPr>
          <p:nvPr/>
        </p:nvCxnSpPr>
        <p:spPr>
          <a:xfrm>
            <a:off x="2616046" y="3318987"/>
            <a:ext cx="2020800" cy="116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>
            <a:stCxn id="94" idx="3"/>
            <a:endCxn id="107" idx="1"/>
          </p:cNvCxnSpPr>
          <p:nvPr/>
        </p:nvCxnSpPr>
        <p:spPr>
          <a:xfrm flipH="1" rot="10800000">
            <a:off x="2629766" y="2277021"/>
            <a:ext cx="2001000" cy="30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"/>
          <p:cNvCxnSpPr>
            <a:stCxn id="94" idx="3"/>
            <a:endCxn id="90" idx="1"/>
          </p:cNvCxnSpPr>
          <p:nvPr/>
        </p:nvCxnSpPr>
        <p:spPr>
          <a:xfrm>
            <a:off x="2629766" y="2583021"/>
            <a:ext cx="2001000" cy="93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"/>
          <p:cNvCxnSpPr>
            <a:stCxn id="100" idx="3"/>
            <a:endCxn id="99" idx="1"/>
          </p:cNvCxnSpPr>
          <p:nvPr/>
        </p:nvCxnSpPr>
        <p:spPr>
          <a:xfrm>
            <a:off x="2621567" y="1855018"/>
            <a:ext cx="2009100" cy="368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1"/>
          <p:cNvCxnSpPr>
            <a:stCxn id="101" idx="3"/>
            <a:endCxn id="96" idx="1"/>
          </p:cNvCxnSpPr>
          <p:nvPr/>
        </p:nvCxnSpPr>
        <p:spPr>
          <a:xfrm flipH="1" rot="10800000">
            <a:off x="7733280" y="2218186"/>
            <a:ext cx="1837200" cy="185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1"/>
          <p:cNvCxnSpPr>
            <a:stCxn id="101" idx="3"/>
            <a:endCxn id="95" idx="1"/>
          </p:cNvCxnSpPr>
          <p:nvPr/>
        </p:nvCxnSpPr>
        <p:spPr>
          <a:xfrm flipH="1" rot="10800000">
            <a:off x="7733280" y="3695986"/>
            <a:ext cx="1837200" cy="37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"/>
          <p:cNvCxnSpPr>
            <a:stCxn id="101" idx="3"/>
            <a:endCxn id="97" idx="1"/>
          </p:cNvCxnSpPr>
          <p:nvPr/>
        </p:nvCxnSpPr>
        <p:spPr>
          <a:xfrm>
            <a:off x="7733280" y="4072486"/>
            <a:ext cx="1837200" cy="143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"/>
          <p:cNvCxnSpPr>
            <a:stCxn id="98" idx="2"/>
            <a:endCxn id="101" idx="0"/>
          </p:cNvCxnSpPr>
          <p:nvPr/>
        </p:nvCxnSpPr>
        <p:spPr>
          <a:xfrm>
            <a:off x="7088595" y="3154972"/>
            <a:ext cx="12000" cy="63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"/>
          <p:cNvCxnSpPr>
            <a:stCxn id="90" idx="3"/>
            <a:endCxn id="98" idx="2"/>
          </p:cNvCxnSpPr>
          <p:nvPr/>
        </p:nvCxnSpPr>
        <p:spPr>
          <a:xfrm flipH="1" rot="10800000">
            <a:off x="5896133" y="3154986"/>
            <a:ext cx="1192500" cy="36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>
            <a:stCxn id="99" idx="0"/>
            <a:endCxn id="102" idx="2"/>
          </p:cNvCxnSpPr>
          <p:nvPr/>
        </p:nvCxnSpPr>
        <p:spPr>
          <a:xfrm flipH="1" rot="10800000">
            <a:off x="5263383" y="4769468"/>
            <a:ext cx="6300" cy="48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"/>
          <p:cNvCxnSpPr>
            <a:stCxn id="100" idx="3"/>
            <a:endCxn id="90" idx="1"/>
          </p:cNvCxnSpPr>
          <p:nvPr/>
        </p:nvCxnSpPr>
        <p:spPr>
          <a:xfrm>
            <a:off x="2621567" y="1855019"/>
            <a:ext cx="2009100" cy="166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"/>
          <p:cNvSpPr/>
          <p:nvPr/>
        </p:nvSpPr>
        <p:spPr>
          <a:xfrm>
            <a:off x="4630632" y="1996000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 business management</a:t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>
            <a:stCxn id="107" idx="3"/>
            <a:endCxn id="96" idx="1"/>
          </p:cNvCxnSpPr>
          <p:nvPr/>
        </p:nvCxnSpPr>
        <p:spPr>
          <a:xfrm flipH="1" rot="10800000">
            <a:off x="5896133" y="2218059"/>
            <a:ext cx="3674400" cy="5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"/>
          <p:cNvSpPr txBox="1"/>
          <p:nvPr/>
        </p:nvSpPr>
        <p:spPr>
          <a:xfrm>
            <a:off x="-1747" y="8742"/>
            <a:ext cx="121919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FoodPantry Business Relationship Map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419096" y="716628"/>
            <a:ext cx="11407140" cy="599694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364265" y="3752431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owners/renters</a:t>
            </a:r>
            <a:endParaRPr/>
          </a:p>
        </p:txBody>
      </p:sp>
      <p:cxnSp>
        <p:nvCxnSpPr>
          <p:cNvPr id="121" name="Google Shape;121;p1"/>
          <p:cNvCxnSpPr>
            <a:stCxn id="101" idx="1"/>
            <a:endCxn id="99" idx="3"/>
          </p:cNvCxnSpPr>
          <p:nvPr/>
        </p:nvCxnSpPr>
        <p:spPr>
          <a:xfrm flipH="1">
            <a:off x="5896279" y="4072486"/>
            <a:ext cx="571500" cy="146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"/>
          <p:cNvCxnSpPr>
            <a:stCxn id="120" idx="3"/>
            <a:endCxn id="99" idx="1"/>
          </p:cNvCxnSpPr>
          <p:nvPr/>
        </p:nvCxnSpPr>
        <p:spPr>
          <a:xfrm>
            <a:off x="2629766" y="4033590"/>
            <a:ext cx="2001000" cy="150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graphicFrame>
        <p:nvGraphicFramePr>
          <p:cNvPr id="128" name="Google Shape;128;p2"/>
          <p:cNvGraphicFramePr/>
          <p:nvPr/>
        </p:nvGraphicFramePr>
        <p:xfrm>
          <a:off x="3025034" y="1486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{D0370236-7767-4E64-AE5C-B8B151602647}</a:tableStyleId>
              </a:tblPr>
              <a:tblGrid>
                <a:gridCol w="2926950"/>
                <a:gridCol w="3192000"/>
                <a:gridCol w="2661925"/>
              </a:tblGrid>
              <a:tr h="78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(Bus. Group Proxy)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administrator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relations consultant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Chief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Yashraj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65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recruitment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Recruitment specialist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Recruitment consultant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Procurement specialist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Pratik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8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consultant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Advertainment designer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Marketing manager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Preethi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team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support specialist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Technical support  (Levels 1 to 3)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Lead support Technician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Management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advisor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Director of finance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 </a:t>
                      </a:r>
                      <a:r>
                        <a:rPr lang="en-US"/>
                        <a:t>planner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2"/>
          <p:cNvSpPr txBox="1"/>
          <p:nvPr/>
        </p:nvSpPr>
        <p:spPr>
          <a:xfrm>
            <a:off x="231035" y="1022850"/>
            <a:ext cx="27124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donor (Aleks)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courier (Christus)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receiver (Yash)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3025035" y="102285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2022-02-25T21:10:03Z</dcterms:created>
  <dc:creator>Kamenev, Aleksandar Evgeniy</dc:creator>
</cp:coreProperties>
</file>