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50" d="100"/>
          <a:sy n="150" d="100"/>
        </p:scale>
        <p:origin x="-782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87A2-37A1-48F5-9F69-E5C30BE2E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7616-F0C9-426A-9AD3-457344224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95E9-14C7-49AC-8A30-0082803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7E8B-80C4-4DBA-9738-D582B8B2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21C6-9B6F-4426-BD20-97E31BB9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EC9-8C55-43EC-8AC7-24673F78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3890-E4F4-4FB6-B44D-FF04FD07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32B7-42EB-4EDC-9902-08DE919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518A-7898-44D7-A99B-EB387E77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0F7E-C1A2-437C-8A30-565371B6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76D0-2897-4062-9C10-84679B40E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7703-695D-4C9A-B669-8B86977D0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F0BA-EB8F-4572-9594-C6022ED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FBF5-A492-4167-9CCE-6255CCB0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441C-0986-4778-BA71-5849FCA3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E7EE-F800-470D-8A20-06F90C7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2067-39CF-4666-83FD-D90346E8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11D-2DD1-48A6-BFC6-A3CB3127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4106-9098-4107-818C-0D8E009F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1A9BB-A284-4136-83F1-383E412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CB26-318E-4680-8A77-3607865A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76E4-2499-4842-BE78-B3CEEC4C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5366-BA3F-439D-9DE2-30F54EF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00EB-03FC-4632-9DDD-E41A72A6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7BD4-86B6-4971-A24F-9635A6F7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45CB-3877-40FB-8B37-C3CDE5D2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65F8-720D-42BD-BB01-4146753F4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21FC-C6F7-4554-B372-0CB0FDEEA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5A62-E9ED-4C69-A3AA-9F0B2260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DAEFA-EF41-4CCD-92C3-FEAAB354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7FE5-91A0-49A5-8890-79AA220A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AA9A-3CC1-4CA7-89B7-3B6B3B6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6D05-FE5B-4C74-AA1F-DDDE19D1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1277-BAB4-4112-A630-2856FC54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7CEAE-1E79-4BE7-8DFC-4721AC99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CE393-53DF-4D4A-B29B-A36D486E2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9253-3C60-4ED6-94B2-2835C651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751B2-D534-48F7-B40A-15416FE8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7F240-EE63-4B38-91BB-8201C5A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1B6-22E2-4DF7-BD4C-F078569D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6C2C5-7E37-48DD-A74D-CF898B9B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D7D6C-311E-483C-9F89-C5795A86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11C45-FBC5-488A-BFF2-253F4DEB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FD96-C4BE-4764-B7CD-36B984EB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40872-0D71-41A7-94F5-5A1B0BE3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7AE82-A8F3-468E-911E-DDCCC65E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63F6-359C-4C4E-A7CF-A058C5E3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8FC8-8C67-4E37-8966-9B7E5374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72AEB-65CC-4174-B1F7-DC3B536A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A2C6-C3C6-4E57-A37F-FCC6DB52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BD26-25A5-4FDA-AFEF-3D3DDA0D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B6FF1-72A0-4677-8D31-D9AB3B53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4E6B-853A-48AA-8071-4603B3E8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FDE9B-6478-468B-A86E-0061FCC85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6EB0-FAE9-42CA-BC0A-50A07037A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22FA-2B96-4D83-831F-AD1FA847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D4EA-04D1-4F7B-AC0F-4BF86738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050B-DF83-4287-93A3-7559414F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AB8B6-B827-477D-B76D-73FDE4EA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CDCA-3F14-448B-B79A-11A98AB5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51EF-CD9E-4172-8032-78D26404E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1A0F-0E53-48FA-A553-22F502E4D7F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3229-3FBB-4FAB-8B47-4AE18A9F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6C71-76E2-4C4C-9E3A-959C00C2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407D5-0278-4F15-AB0C-FB3CA7322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E3F1E3-EA7A-4119-A914-1462009185CC}"/>
              </a:ext>
            </a:extLst>
          </p:cNvPr>
          <p:cNvSpPr/>
          <p:nvPr/>
        </p:nvSpPr>
        <p:spPr>
          <a:xfrm>
            <a:off x="731520" y="1402080"/>
            <a:ext cx="2514600" cy="502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9061E-8D7C-42E0-A060-47FF9FF066CE}"/>
              </a:ext>
            </a:extLst>
          </p:cNvPr>
          <p:cNvSpPr/>
          <p:nvPr/>
        </p:nvSpPr>
        <p:spPr>
          <a:xfrm>
            <a:off x="8945880" y="1402080"/>
            <a:ext cx="2514600" cy="4907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0579F-FF3C-4C5F-A530-53C6C0DB3B91}"/>
              </a:ext>
            </a:extLst>
          </p:cNvPr>
          <p:cNvSpPr/>
          <p:nvPr/>
        </p:nvSpPr>
        <p:spPr>
          <a:xfrm>
            <a:off x="4069080" y="1760220"/>
            <a:ext cx="4053840" cy="4251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5CA94-65A2-47C6-B135-AC99BF522B49}"/>
              </a:ext>
            </a:extLst>
          </p:cNvPr>
          <p:cNvSpPr txBox="1"/>
          <p:nvPr/>
        </p:nvSpPr>
        <p:spPr>
          <a:xfrm>
            <a:off x="731516" y="873649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Suppliers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B2E23-CD0E-45DB-9A50-2E2815F61F22}"/>
              </a:ext>
            </a:extLst>
          </p:cNvPr>
          <p:cNvSpPr txBox="1"/>
          <p:nvPr/>
        </p:nvSpPr>
        <p:spPr>
          <a:xfrm>
            <a:off x="8945880" y="894916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E6406-F767-4600-B06A-E71DB2E15797}"/>
              </a:ext>
            </a:extLst>
          </p:cNvPr>
          <p:cNvSpPr txBox="1"/>
          <p:nvPr/>
        </p:nvSpPr>
        <p:spPr>
          <a:xfrm>
            <a:off x="4069080" y="1208285"/>
            <a:ext cx="405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Our Organization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99360A-107D-41F4-8826-BBF10E14A082}"/>
              </a:ext>
            </a:extLst>
          </p:cNvPr>
          <p:cNvSpPr/>
          <p:nvPr/>
        </p:nvSpPr>
        <p:spPr>
          <a:xfrm>
            <a:off x="4630632" y="3240127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Donor recruitment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55CB1B-B167-415A-9A1E-0F6F4B63FE92}"/>
              </a:ext>
            </a:extLst>
          </p:cNvPr>
          <p:cNvSpPr/>
          <p:nvPr/>
        </p:nvSpPr>
        <p:spPr>
          <a:xfrm>
            <a:off x="1349837" y="517812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Credit Card Vendor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5E17F-7914-4435-AEBA-91EE67DAD992}"/>
              </a:ext>
            </a:extLst>
          </p:cNvPr>
          <p:cNvSpPr/>
          <p:nvPr/>
        </p:nvSpPr>
        <p:spPr>
          <a:xfrm>
            <a:off x="1362295" y="4467282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ADE2A4-316A-4F94-8239-2A3579E2DC29}"/>
              </a:ext>
            </a:extLst>
          </p:cNvPr>
          <p:cNvSpPr/>
          <p:nvPr/>
        </p:nvSpPr>
        <p:spPr>
          <a:xfrm>
            <a:off x="1350545" y="3037828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Advertising media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3D6836-AD03-45A7-B5F5-87A01EB0D91D}"/>
              </a:ext>
            </a:extLst>
          </p:cNvPr>
          <p:cNvSpPr/>
          <p:nvPr/>
        </p:nvSpPr>
        <p:spPr>
          <a:xfrm>
            <a:off x="1364265" y="2301862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Food donor</a:t>
            </a:r>
          </a:p>
          <a:p>
            <a:pPr algn="ctr"/>
            <a:r>
              <a:rPr lang="en-US" sz="1200" b="1" dirty="0"/>
              <a:t>Restaurants &amp; Food retailers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76547-BA64-4315-B72A-510D937B7D18}"/>
              </a:ext>
            </a:extLst>
          </p:cNvPr>
          <p:cNvSpPr/>
          <p:nvPr/>
        </p:nvSpPr>
        <p:spPr>
          <a:xfrm>
            <a:off x="9570428" y="341496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Registered courier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C2E519-504A-46C1-AFDD-A4709A30F764}"/>
              </a:ext>
            </a:extLst>
          </p:cNvPr>
          <p:cNvSpPr/>
          <p:nvPr/>
        </p:nvSpPr>
        <p:spPr>
          <a:xfrm>
            <a:off x="9570428" y="193703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Registered Food donor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DA6B97-EDFB-42EA-A96D-B6C2AE55A335}"/>
              </a:ext>
            </a:extLst>
          </p:cNvPr>
          <p:cNvSpPr/>
          <p:nvPr/>
        </p:nvSpPr>
        <p:spPr>
          <a:xfrm>
            <a:off x="9570429" y="5221794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Registered receiver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9290FB-81B6-46D7-B1D9-0C36E30C6730}"/>
              </a:ext>
            </a:extLst>
          </p:cNvPr>
          <p:cNvSpPr/>
          <p:nvPr/>
        </p:nvSpPr>
        <p:spPr>
          <a:xfrm>
            <a:off x="6455844" y="2592655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Account Management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B32737-C741-47EB-A683-0338FDA0A50F}"/>
              </a:ext>
            </a:extLst>
          </p:cNvPr>
          <p:cNvSpPr/>
          <p:nvPr/>
        </p:nvSpPr>
        <p:spPr>
          <a:xfrm>
            <a:off x="4630632" y="5256068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Finance Management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C61DD2-E5B0-4C58-ACD4-D36933560882}"/>
              </a:ext>
            </a:extLst>
          </p:cNvPr>
          <p:cNvSpPr/>
          <p:nvPr/>
        </p:nvSpPr>
        <p:spPr>
          <a:xfrm>
            <a:off x="1356066" y="1573860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Money donor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D07A0FF-5762-4337-A140-589EC66D1305}"/>
              </a:ext>
            </a:extLst>
          </p:cNvPr>
          <p:cNvSpPr/>
          <p:nvPr/>
        </p:nvSpPr>
        <p:spPr>
          <a:xfrm>
            <a:off x="6467779" y="3791327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Support team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51E068-0F6C-4106-B41B-41162A36C5CE}"/>
              </a:ext>
            </a:extLst>
          </p:cNvPr>
          <p:cNvSpPr/>
          <p:nvPr/>
        </p:nvSpPr>
        <p:spPr>
          <a:xfrm>
            <a:off x="4636861" y="4207063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Advertisement Management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(FoodPantry)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BE8068-5C08-41D3-8A2E-2700F155ECAA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2615338" y="5459283"/>
            <a:ext cx="2015294" cy="7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7ADD14-2AA9-4BAF-BAA9-E0AB9526D9DA}"/>
              </a:ext>
            </a:extLst>
          </p:cNvPr>
          <p:cNvCxnSpPr>
            <a:stCxn id="13" idx="3"/>
            <a:endCxn id="24" idx="1"/>
          </p:cNvCxnSpPr>
          <p:nvPr/>
        </p:nvCxnSpPr>
        <p:spPr>
          <a:xfrm>
            <a:off x="2627796" y="4748441"/>
            <a:ext cx="2002836" cy="78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316277-BA4F-4F31-831B-B2BD8417100A}"/>
              </a:ext>
            </a:extLst>
          </p:cNvPr>
          <p:cNvCxnSpPr>
            <a:stCxn id="14" idx="3"/>
            <a:endCxn id="28" idx="1"/>
          </p:cNvCxnSpPr>
          <p:nvPr/>
        </p:nvCxnSpPr>
        <p:spPr>
          <a:xfrm>
            <a:off x="2616046" y="3318987"/>
            <a:ext cx="2020815" cy="116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77DE0C-4626-40B7-AA05-35CC300A6435}"/>
              </a:ext>
            </a:extLst>
          </p:cNvPr>
          <p:cNvCxnSpPr>
            <a:cxnSpLocks/>
            <a:stCxn id="16" idx="3"/>
            <a:endCxn id="93" idx="1"/>
          </p:cNvCxnSpPr>
          <p:nvPr/>
        </p:nvCxnSpPr>
        <p:spPr>
          <a:xfrm flipV="1">
            <a:off x="2629766" y="2277159"/>
            <a:ext cx="2000866" cy="30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5E990-05F5-43DD-B28E-13B8B9A148AD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629766" y="2583021"/>
            <a:ext cx="2000866" cy="93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4D5E2B-881C-4C16-B27C-0DDB43E638BC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2621567" y="1855019"/>
            <a:ext cx="2009065" cy="368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95D31-C3CF-4743-AC82-886AF1D244B1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7733280" y="2218193"/>
            <a:ext cx="1837148" cy="185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8F4801-87FC-4AB8-A5A9-B2F666820422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7733280" y="3696123"/>
            <a:ext cx="1837148" cy="37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779162-E8AF-40F2-8D73-80DD04D18B06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7733280" y="4072486"/>
            <a:ext cx="1837149" cy="143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ECE9F1-B1CC-4291-9C08-B9843CD33528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7088595" y="3154972"/>
            <a:ext cx="11935" cy="63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5A5451-51B2-40A8-A1B5-2A522921ACA5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896133" y="2873814"/>
            <a:ext cx="559711" cy="6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6E8733-F905-4EF2-8F20-AEFA1D0D7327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V="1">
            <a:off x="5263383" y="4769380"/>
            <a:ext cx="6229" cy="48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03417C-6694-4A19-93F6-AE6A9CBFFFC0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2621567" y="1855019"/>
            <a:ext cx="2009065" cy="16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95F9F176-C5BC-488D-901F-05F1F3F19F02}"/>
              </a:ext>
            </a:extLst>
          </p:cNvPr>
          <p:cNvSpPr/>
          <p:nvPr/>
        </p:nvSpPr>
        <p:spPr>
          <a:xfrm>
            <a:off x="4630632" y="1996000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Food donor business management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833225-9222-495B-8B23-8A9EAFD9D463}"/>
              </a:ext>
            </a:extLst>
          </p:cNvPr>
          <p:cNvCxnSpPr>
            <a:stCxn id="93" idx="3"/>
            <a:endCxn id="19" idx="1"/>
          </p:cNvCxnSpPr>
          <p:nvPr/>
        </p:nvCxnSpPr>
        <p:spPr>
          <a:xfrm flipV="1">
            <a:off x="5896133" y="2218193"/>
            <a:ext cx="3674295" cy="5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DBD4F16-03B7-4FEC-AA87-4B79206EA92A}"/>
              </a:ext>
            </a:extLst>
          </p:cNvPr>
          <p:cNvSpPr txBox="1"/>
          <p:nvPr/>
        </p:nvSpPr>
        <p:spPr>
          <a:xfrm>
            <a:off x="-1747" y="87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FoodPantry Business Relationship Map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7AD9EBA-A9CD-4AC6-B480-9B9246FBBCF6}"/>
              </a:ext>
            </a:extLst>
          </p:cNvPr>
          <p:cNvSpPr/>
          <p:nvPr/>
        </p:nvSpPr>
        <p:spPr>
          <a:xfrm>
            <a:off x="419096" y="716628"/>
            <a:ext cx="11407140" cy="599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9095A8-67B8-4EFA-93BC-E824635E0FC2}"/>
              </a:ext>
            </a:extLst>
          </p:cNvPr>
          <p:cNvSpPr/>
          <p:nvPr/>
        </p:nvSpPr>
        <p:spPr>
          <a:xfrm>
            <a:off x="1364265" y="3752431"/>
            <a:ext cx="1265501" cy="5623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Advertisement owners/renters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80660-9706-4333-BCCF-1748614AC8DD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5896133" y="4072486"/>
            <a:ext cx="571646" cy="146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17C7AA-711B-4A71-886B-F7C0FE346A56}"/>
              </a:ext>
            </a:extLst>
          </p:cNvPr>
          <p:cNvCxnSpPr>
            <a:cxnSpLocks/>
            <a:stCxn id="41" idx="3"/>
            <a:endCxn id="28" idx="1"/>
          </p:cNvCxnSpPr>
          <p:nvPr/>
        </p:nvCxnSpPr>
        <p:spPr>
          <a:xfrm>
            <a:off x="2629766" y="4033590"/>
            <a:ext cx="2007095" cy="4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F1B75C-7A6E-42AF-A2E7-57879BC1A54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263383" y="4769380"/>
            <a:ext cx="0" cy="48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1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4806"/>
              </p:ext>
            </p:extLst>
          </p:nvPr>
        </p:nvGraphicFramePr>
        <p:xfrm>
          <a:off x="3025034" y="1486693"/>
          <a:ext cx="8780886" cy="512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962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319200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661920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78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531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System administrator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User relations consultant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Chief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Yashraj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6504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Donor recruitment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Recruitment specialist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Recruitment consultant 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Procurement specialist</a:t>
                      </a:r>
                    </a:p>
                    <a:p>
                      <a:pPr algn="l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Pratik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781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Advertisement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Advertisement consultant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Advertainment designer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Marketing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Preethi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632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specialist 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Technical support  (Levels 1 to 3)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Lead support Technician</a:t>
                      </a:r>
                    </a:p>
                    <a:p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Christus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583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Finance Management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Accountant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Finance advisor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Director of finance 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Financial planer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Aleks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31035" y="1022850"/>
            <a:ext cx="2712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donor (Aleks)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courier (Christus)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receiver (Yash)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3025035" y="102285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167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Kamenev, Aleksandar Evgeniy</dc:creator>
  <cp:lastModifiedBy>Kamenev, Aleksandar Evgeniy</cp:lastModifiedBy>
  <cp:revision>3</cp:revision>
  <dcterms:created xsi:type="dcterms:W3CDTF">2022-02-25T21:10:03Z</dcterms:created>
  <dcterms:modified xsi:type="dcterms:W3CDTF">2022-02-26T05:15:44Z</dcterms:modified>
</cp:coreProperties>
</file>