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juDNp5IeJcZbKvqs7IXyiOSzt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EEB4DA-742F-439B-9AFF-86B6D8F8FFEC}">
  <a:tblStyle styleId="{95EEB4DA-742F-439B-9AFF-86B6D8F8FF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731520" y="1402080"/>
            <a:ext cx="2514600" cy="50292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945880" y="1402080"/>
            <a:ext cx="2514600" cy="490728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069080" y="1760220"/>
            <a:ext cx="4053840" cy="425196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31516" y="873649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8945880" y="894916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069080" y="1208285"/>
            <a:ext cx="40538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Organization 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630632" y="3240127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Donor recruitment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358575" y="5634034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Credit/Debit Card Vendor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330090" y="4902321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340592" y="3581763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media system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353874" y="2925320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donor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Restaurants &amp; Food retailers 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9570428" y="3414964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courier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9570428" y="1937034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Food donor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9570429" y="5221794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receiver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6455844" y="2592655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4630632" y="5256068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Finance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1356066" y="1573860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Money donors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6467779" y="3791327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team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4636861" y="4207063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Advertisement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cxnSp>
        <p:nvCxnSpPr>
          <p:cNvPr id="103" name="Google Shape;103;p1"/>
          <p:cNvCxnSpPr>
            <a:stCxn id="91" idx="3"/>
            <a:endCxn id="99" idx="1"/>
          </p:cNvCxnSpPr>
          <p:nvPr/>
        </p:nvCxnSpPr>
        <p:spPr>
          <a:xfrm flipH="1" rot="10800000">
            <a:off x="2624076" y="5537193"/>
            <a:ext cx="2006700" cy="37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1"/>
          <p:cNvCxnSpPr>
            <a:stCxn id="92" idx="3"/>
            <a:endCxn id="99" idx="1"/>
          </p:cNvCxnSpPr>
          <p:nvPr/>
        </p:nvCxnSpPr>
        <p:spPr>
          <a:xfrm>
            <a:off x="2595591" y="5183480"/>
            <a:ext cx="203490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93" idx="3"/>
            <a:endCxn id="102" idx="1"/>
          </p:cNvCxnSpPr>
          <p:nvPr/>
        </p:nvCxnSpPr>
        <p:spPr>
          <a:xfrm>
            <a:off x="2606093" y="3862922"/>
            <a:ext cx="2030700" cy="62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>
            <a:stCxn id="94" idx="3"/>
            <a:endCxn id="107" idx="1"/>
          </p:cNvCxnSpPr>
          <p:nvPr/>
        </p:nvCxnSpPr>
        <p:spPr>
          <a:xfrm flipH="1" rot="10800000">
            <a:off x="2619375" y="2277079"/>
            <a:ext cx="2011200" cy="92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"/>
          <p:cNvCxnSpPr>
            <a:stCxn id="94" idx="3"/>
            <a:endCxn id="90" idx="1"/>
          </p:cNvCxnSpPr>
          <p:nvPr/>
        </p:nvCxnSpPr>
        <p:spPr>
          <a:xfrm>
            <a:off x="2619375" y="3206479"/>
            <a:ext cx="2011200" cy="31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1"/>
          <p:cNvCxnSpPr>
            <a:stCxn id="100" idx="3"/>
            <a:endCxn id="99" idx="1"/>
          </p:cNvCxnSpPr>
          <p:nvPr/>
        </p:nvCxnSpPr>
        <p:spPr>
          <a:xfrm>
            <a:off x="2621567" y="1855018"/>
            <a:ext cx="2009100" cy="368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1"/>
          <p:cNvCxnSpPr>
            <a:stCxn id="101" idx="3"/>
            <a:endCxn id="96" idx="1"/>
          </p:cNvCxnSpPr>
          <p:nvPr/>
        </p:nvCxnSpPr>
        <p:spPr>
          <a:xfrm flipH="1" rot="10800000">
            <a:off x="7733280" y="2218186"/>
            <a:ext cx="1837200" cy="185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1"/>
          <p:cNvCxnSpPr>
            <a:stCxn id="101" idx="3"/>
            <a:endCxn id="95" idx="1"/>
          </p:cNvCxnSpPr>
          <p:nvPr/>
        </p:nvCxnSpPr>
        <p:spPr>
          <a:xfrm flipH="1" rot="10800000">
            <a:off x="7733280" y="3695986"/>
            <a:ext cx="1837200" cy="37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"/>
          <p:cNvCxnSpPr>
            <a:stCxn id="101" idx="3"/>
            <a:endCxn id="97" idx="1"/>
          </p:cNvCxnSpPr>
          <p:nvPr/>
        </p:nvCxnSpPr>
        <p:spPr>
          <a:xfrm>
            <a:off x="7733280" y="4072486"/>
            <a:ext cx="1837200" cy="143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"/>
          <p:cNvCxnSpPr>
            <a:stCxn id="98" idx="2"/>
            <a:endCxn id="101" idx="0"/>
          </p:cNvCxnSpPr>
          <p:nvPr/>
        </p:nvCxnSpPr>
        <p:spPr>
          <a:xfrm>
            <a:off x="7088595" y="3154972"/>
            <a:ext cx="12000" cy="63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1"/>
          <p:cNvCxnSpPr>
            <a:stCxn id="90" idx="3"/>
            <a:endCxn id="98" idx="1"/>
          </p:cNvCxnSpPr>
          <p:nvPr/>
        </p:nvCxnSpPr>
        <p:spPr>
          <a:xfrm flipH="1" rot="10800000">
            <a:off x="5896133" y="2873886"/>
            <a:ext cx="559800" cy="64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"/>
          <p:cNvCxnSpPr>
            <a:stCxn id="99" idx="0"/>
            <a:endCxn id="102" idx="2"/>
          </p:cNvCxnSpPr>
          <p:nvPr/>
        </p:nvCxnSpPr>
        <p:spPr>
          <a:xfrm flipH="1" rot="10800000">
            <a:off x="5263383" y="4769468"/>
            <a:ext cx="6300" cy="48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"/>
          <p:cNvCxnSpPr>
            <a:stCxn id="100" idx="3"/>
            <a:endCxn id="90" idx="1"/>
          </p:cNvCxnSpPr>
          <p:nvPr/>
        </p:nvCxnSpPr>
        <p:spPr>
          <a:xfrm>
            <a:off x="2621567" y="1855019"/>
            <a:ext cx="2009100" cy="166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1"/>
          <p:cNvSpPr/>
          <p:nvPr/>
        </p:nvSpPr>
        <p:spPr>
          <a:xfrm>
            <a:off x="4630632" y="1996000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donor business management</a:t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>
            <a:stCxn id="107" idx="3"/>
            <a:endCxn id="96" idx="1"/>
          </p:cNvCxnSpPr>
          <p:nvPr/>
        </p:nvCxnSpPr>
        <p:spPr>
          <a:xfrm flipH="1" rot="10800000">
            <a:off x="5896133" y="2218059"/>
            <a:ext cx="3674400" cy="5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"/>
          <p:cNvSpPr txBox="1"/>
          <p:nvPr/>
        </p:nvSpPr>
        <p:spPr>
          <a:xfrm>
            <a:off x="-1747" y="8742"/>
            <a:ext cx="121919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FoodPantry Business Relationship Map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419096" y="716628"/>
            <a:ext cx="11407140" cy="599694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353874" y="4251820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Advertisement owners/renters</a:t>
            </a:r>
            <a:endParaRPr/>
          </a:p>
        </p:txBody>
      </p:sp>
      <p:cxnSp>
        <p:nvCxnSpPr>
          <p:cNvPr id="121" name="Google Shape;121;p1"/>
          <p:cNvCxnSpPr>
            <a:stCxn id="101" idx="1"/>
            <a:endCxn id="99" idx="3"/>
          </p:cNvCxnSpPr>
          <p:nvPr/>
        </p:nvCxnSpPr>
        <p:spPr>
          <a:xfrm flipH="1">
            <a:off x="5896279" y="4072486"/>
            <a:ext cx="571500" cy="146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"/>
          <p:cNvCxnSpPr>
            <a:stCxn id="120" idx="3"/>
            <a:endCxn id="102" idx="1"/>
          </p:cNvCxnSpPr>
          <p:nvPr/>
        </p:nvCxnSpPr>
        <p:spPr>
          <a:xfrm flipH="1" rot="10800000">
            <a:off x="2619375" y="4488279"/>
            <a:ext cx="2017500" cy="4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"/>
          <p:cNvCxnSpPr>
            <a:endCxn id="99" idx="0"/>
          </p:cNvCxnSpPr>
          <p:nvPr/>
        </p:nvCxnSpPr>
        <p:spPr>
          <a:xfrm>
            <a:off x="5263383" y="4769468"/>
            <a:ext cx="0" cy="48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1"/>
          <p:cNvSpPr/>
          <p:nvPr/>
        </p:nvSpPr>
        <p:spPr>
          <a:xfrm>
            <a:off x="1362073" y="2239917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system</a:t>
            </a:r>
            <a:endParaRPr/>
          </a:p>
        </p:txBody>
      </p:sp>
      <p:cxnSp>
        <p:nvCxnSpPr>
          <p:cNvPr id="125" name="Google Shape;125;p1"/>
          <p:cNvCxnSpPr>
            <a:stCxn id="124" idx="3"/>
            <a:endCxn id="98" idx="1"/>
          </p:cNvCxnSpPr>
          <p:nvPr/>
        </p:nvCxnSpPr>
        <p:spPr>
          <a:xfrm>
            <a:off x="2627574" y="2521076"/>
            <a:ext cx="3828300" cy="35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/>
          </a:p>
        </p:txBody>
      </p:sp>
      <p:graphicFrame>
        <p:nvGraphicFramePr>
          <p:cNvPr id="131" name="Google Shape;131;p2"/>
          <p:cNvGraphicFramePr/>
          <p:nvPr/>
        </p:nvGraphicFramePr>
        <p:xfrm>
          <a:off x="3025034" y="1486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{95EEB4DA-742F-439B-9AFF-86B6D8F8FFEC}</a:tableStyleId>
              </a:tblPr>
              <a:tblGrid>
                <a:gridCol w="2926950"/>
                <a:gridCol w="3192000"/>
                <a:gridCol w="2661925"/>
              </a:tblGrid>
              <a:tr h="78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Business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 Roles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Team Member Name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(Bus. Group Proxy)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administrator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Chief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Yashraj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65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Donor recruitment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Recruitment consultant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Procurement specialist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Pratik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8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</a:t>
                      </a:r>
                      <a:r>
                        <a:rPr lang="en-US"/>
                        <a:t>ise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ment designer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Marketing manager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Preethi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team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support specialist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Lead support Technician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Christus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Management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Director of finance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Aleks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2" name="Google Shape;132;p2"/>
          <p:cNvSpPr txBox="1"/>
          <p:nvPr/>
        </p:nvSpPr>
        <p:spPr>
          <a:xfrm>
            <a:off x="231035" y="1022850"/>
            <a:ext cx="27124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 (Customers)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donor (Aleks)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courier (Christus)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receiver (Yash)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3025035" y="1022850"/>
            <a:ext cx="1488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2022-02-25T21:10:03Z</dcterms:created>
  <dc:creator>Kamenev, Aleksandar Evgeniy</dc:creator>
</cp:coreProperties>
</file>