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00" y="1252825"/>
            <a:ext cx="8839201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99775" y="237450"/>
            <a:ext cx="81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FoodPantry:  </a:t>
            </a:r>
            <a:r>
              <a:rPr lang="en"/>
              <a:t>Class diagram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