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S4IDpV8/saJlzH5ixx/ogMNrl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CAED21-843D-4E5A-A482-55D9FB8908CE}">
  <a:tblStyle styleId="{99CAED21-843D-4E5A-A482-55D9FB8908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65fad75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65fad7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822721" y="3854314"/>
            <a:ext cx="1273278" cy="625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5999" y="3185645"/>
            <a:ext cx="1273278" cy="6601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18122" y="3854935"/>
            <a:ext cx="1251152" cy="5987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822721" y="3195520"/>
            <a:ext cx="1273278" cy="625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-48415"/>
            <a:ext cx="9144000" cy="580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FoodPantry</a:t>
            </a:r>
            <a:endParaRPr sz="40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3997" y="396061"/>
            <a:ext cx="9144000" cy="29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Context Diagram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778474" y="3184420"/>
            <a:ext cx="2635045" cy="12953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FoodPantry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, circle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609" y="3449000"/>
            <a:ext cx="554400" cy="7630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circle&#10;&#10;Description automatically generated"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6794" y="3429000"/>
            <a:ext cx="554400" cy="763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>
            <a:stCxn id="91" idx="3"/>
            <a:endCxn id="90" idx="1"/>
          </p:cNvCxnSpPr>
          <p:nvPr/>
        </p:nvCxnSpPr>
        <p:spPr>
          <a:xfrm>
            <a:off x="1608009" y="3830539"/>
            <a:ext cx="3170400" cy="1500"/>
          </a:xfrm>
          <a:prstGeom prst="curvedConnector3">
            <a:avLst>
              <a:gd fmla="val 50001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4" name="Google Shape;94;p1"/>
          <p:cNvCxnSpPr>
            <a:stCxn id="90" idx="2"/>
            <a:endCxn id="95" idx="0"/>
          </p:cNvCxnSpPr>
          <p:nvPr/>
        </p:nvCxnSpPr>
        <p:spPr>
          <a:xfrm rot="5400000">
            <a:off x="5343747" y="5230861"/>
            <a:ext cx="1503300" cy="1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6" name="Google Shape;96;p1"/>
          <p:cNvCxnSpPr>
            <a:stCxn id="92" idx="1"/>
            <a:endCxn id="90" idx="3"/>
          </p:cNvCxnSpPr>
          <p:nvPr/>
        </p:nvCxnSpPr>
        <p:spPr>
          <a:xfrm flipH="1">
            <a:off x="7413394" y="3810539"/>
            <a:ext cx="2993400" cy="21600"/>
          </a:xfrm>
          <a:prstGeom prst="curvedConnector3">
            <a:avLst>
              <a:gd fmla="val 49998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7" name="Google Shape;97;p1"/>
          <p:cNvSpPr txBox="1"/>
          <p:nvPr/>
        </p:nvSpPr>
        <p:spPr>
          <a:xfrm>
            <a:off x="-46821" y="4102905"/>
            <a:ext cx="27444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Donors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Restaurants/Food Retailers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9766858" y="4102906"/>
            <a:ext cx="18398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Couriers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Volunteers/NGOs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"/>
          <p:cNvGrpSpPr/>
          <p:nvPr/>
        </p:nvGrpSpPr>
        <p:grpSpPr>
          <a:xfrm>
            <a:off x="5176079" y="5983067"/>
            <a:ext cx="1839836" cy="974234"/>
            <a:chOff x="5176079" y="5709211"/>
            <a:chExt cx="1839836" cy="974234"/>
          </a:xfrm>
        </p:grpSpPr>
        <p:pic>
          <p:nvPicPr>
            <p:cNvPr descr="Shape, circle&#10;&#10;Description automatically generated" id="95" name="Google Shape;9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18712" y="5709211"/>
              <a:ext cx="552464" cy="76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"/>
            <p:cNvSpPr txBox="1"/>
            <p:nvPr/>
          </p:nvSpPr>
          <p:spPr>
            <a:xfrm>
              <a:off x="5176079" y="6344891"/>
              <a:ext cx="18398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Receivers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"/>
          <p:cNvSpPr/>
          <p:nvPr/>
        </p:nvSpPr>
        <p:spPr>
          <a:xfrm>
            <a:off x="8032951" y="5793075"/>
            <a:ext cx="2635045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968477" y="1875220"/>
            <a:ext cx="2635045" cy="770703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Management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778474" y="649110"/>
            <a:ext cx="2635045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Management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>
            <a:stCxn id="103" idx="2"/>
            <a:endCxn id="90" idx="0"/>
          </p:cNvCxnSpPr>
          <p:nvPr/>
        </p:nvCxnSpPr>
        <p:spPr>
          <a:xfrm flipH="1" rot="-5400000">
            <a:off x="5213847" y="2301660"/>
            <a:ext cx="1764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5" name="Google Shape;105;p1"/>
          <p:cNvSpPr/>
          <p:nvPr/>
        </p:nvSpPr>
        <p:spPr>
          <a:xfrm>
            <a:off x="1523998" y="5811575"/>
            <a:ext cx="2634900" cy="7704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 rot="5400000">
            <a:off x="5657350" y="2087350"/>
            <a:ext cx="174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and Handle Profiles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008561" y="3845750"/>
            <a:ext cx="26350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 available food items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7548387" y="3828508"/>
            <a:ext cx="28639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donors willing to provide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 rot="5400000">
            <a:off x="5364000" y="5170069"/>
            <a:ext cx="20115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couriers ready to deliver food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 rot="5400000">
            <a:off x="4902257" y="2093885"/>
            <a:ext cx="184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Certifications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 rot="1962115">
            <a:off x="3414691" y="2372087"/>
            <a:ext cx="2325510" cy="430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Ad Banner Support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 rot="2700000">
            <a:off x="7051797" y="4791871"/>
            <a:ext cx="2325391" cy="431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Provide in-app support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 rot="-2416213">
            <a:off x="2761406" y="4689707"/>
            <a:ext cx="2325674" cy="431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Locate Donor’s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location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 rot="-2059777">
            <a:off x="6581095" y="2264131"/>
            <a:ext cx="2325725" cy="430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Marketing/Advertising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588478" y="1875220"/>
            <a:ext cx="2634900" cy="770700"/>
          </a:xfrm>
          <a:prstGeom prst="roundRect">
            <a:avLst>
              <a:gd fmla="val 16667" name="adj"/>
            </a:avLst>
          </a:prstGeom>
          <a:solidFill>
            <a:srgbClr val="B3C6E7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 flipH="1">
            <a:off x="3381700" y="4485000"/>
            <a:ext cx="1542300" cy="1329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17" name="Google Shape;117;p1"/>
          <p:cNvCxnSpPr/>
          <p:nvPr/>
        </p:nvCxnSpPr>
        <p:spPr>
          <a:xfrm>
            <a:off x="7344475" y="4401925"/>
            <a:ext cx="1329000" cy="138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18" name="Google Shape;118;p1"/>
          <p:cNvCxnSpPr>
            <a:stCxn id="102" idx="3"/>
          </p:cNvCxnSpPr>
          <p:nvPr/>
        </p:nvCxnSpPr>
        <p:spPr>
          <a:xfrm>
            <a:off x="3603522" y="2260572"/>
            <a:ext cx="1486500" cy="942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19" name="Google Shape;119;p1"/>
          <p:cNvCxnSpPr>
            <a:stCxn id="115" idx="1"/>
          </p:cNvCxnSpPr>
          <p:nvPr/>
        </p:nvCxnSpPr>
        <p:spPr>
          <a:xfrm flipH="1">
            <a:off x="7142778" y="2260570"/>
            <a:ext cx="1445700" cy="93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g1165fad75da_0_0"/>
          <p:cNvGraphicFramePr/>
          <p:nvPr/>
        </p:nvGraphicFramePr>
        <p:xfrm>
          <a:off x="444288" y="21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{99CAED21-843D-4E5A-A482-55D9FB8908CE}</a:tableStyleId>
              </a:tblPr>
              <a:tblGrid>
                <a:gridCol w="576300"/>
                <a:gridCol w="3191500"/>
                <a:gridCol w="2072350"/>
                <a:gridCol w="1507100"/>
                <a:gridCol w="1219850"/>
                <a:gridCol w="2736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Target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Frequency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Validation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 and Handle Profiles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Certifications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Account </a:t>
                      </a:r>
                      <a:r>
                        <a:rPr lang="en-US"/>
                        <a:t>Management</a:t>
                      </a:r>
                      <a:r>
                        <a:rPr lang="en-US"/>
                        <a:t> </a:t>
                      </a:r>
                      <a:r>
                        <a:rPr lang="en-US"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Food Pantry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End of the day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Registering new donors, couriers.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Generating donation certificates.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Ad-Banner 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Advertising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Management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Food Pantry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Ads systematically feed while user entering website/app.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Locate donor’s location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Map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Food Pantry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User allows location access.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Provide in app 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Support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Food Pantry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Live Support for Donor and Courier.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Marketing/Advertising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Social Media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Social Media 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Receiver</a:t>
                      </a:r>
                      <a:r>
                        <a:rPr lang="en-US"/>
                        <a:t> allows access to social media.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2022-02-25T21:22:54Z</dcterms:created>
  <dc:creator>Yash Kawade</dc:creator>
</cp:coreProperties>
</file>