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iYorhD8oXfS1qf3MB3NBf1lN4f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AF4310-54C9-4B87-A3E4-45AA43BD4637}">
  <a:tblStyle styleId="{ECAF4310-54C9-4B87-A3E4-45AA43BD463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65fad75d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165fad75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822721" y="3854314"/>
            <a:ext cx="1273278" cy="62549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6095999" y="3185645"/>
            <a:ext cx="1273278" cy="6601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6118122" y="3854935"/>
            <a:ext cx="1251152" cy="59879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4822721" y="3195520"/>
            <a:ext cx="1273278" cy="62549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-48415"/>
            <a:ext cx="9144000" cy="5803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000"/>
              <a:t>FoodPantry</a:t>
            </a:r>
            <a:endParaRPr sz="4000"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3997" y="396061"/>
            <a:ext cx="9144000" cy="294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Context Diagram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4778474" y="3184420"/>
            <a:ext cx="2635045" cy="129539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FoodPantry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, circle&#10;&#10;Description automatically generated"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609" y="3449000"/>
            <a:ext cx="554400" cy="7630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circle&#10;&#10;Description automatically generated"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06794" y="3429000"/>
            <a:ext cx="554400" cy="7630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"/>
          <p:cNvCxnSpPr>
            <a:stCxn id="91" idx="3"/>
            <a:endCxn id="90" idx="1"/>
          </p:cNvCxnSpPr>
          <p:nvPr/>
        </p:nvCxnSpPr>
        <p:spPr>
          <a:xfrm>
            <a:off x="1608009" y="3830539"/>
            <a:ext cx="3170400" cy="1500"/>
          </a:xfrm>
          <a:prstGeom prst="curvedConnector3">
            <a:avLst>
              <a:gd fmla="val 50001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94" name="Google Shape;94;p1"/>
          <p:cNvCxnSpPr>
            <a:stCxn id="90" idx="2"/>
            <a:endCxn id="95" idx="0"/>
          </p:cNvCxnSpPr>
          <p:nvPr/>
        </p:nvCxnSpPr>
        <p:spPr>
          <a:xfrm rot="5400000">
            <a:off x="5343747" y="5230861"/>
            <a:ext cx="1503300" cy="1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96" name="Google Shape;96;p1"/>
          <p:cNvCxnSpPr>
            <a:stCxn id="92" idx="1"/>
            <a:endCxn id="90" idx="3"/>
          </p:cNvCxnSpPr>
          <p:nvPr/>
        </p:nvCxnSpPr>
        <p:spPr>
          <a:xfrm flipH="1">
            <a:off x="7413394" y="3810539"/>
            <a:ext cx="2993400" cy="21600"/>
          </a:xfrm>
          <a:prstGeom prst="curvedConnector3">
            <a:avLst>
              <a:gd fmla="val 49998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97" name="Google Shape;97;p1"/>
          <p:cNvSpPr txBox="1"/>
          <p:nvPr/>
        </p:nvSpPr>
        <p:spPr>
          <a:xfrm>
            <a:off x="-46821" y="4102905"/>
            <a:ext cx="274440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Donors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Restaurants/Food Retailers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9766858" y="4102906"/>
            <a:ext cx="18398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Couriers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Volunteers/NGOs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1"/>
          <p:cNvGrpSpPr/>
          <p:nvPr/>
        </p:nvGrpSpPr>
        <p:grpSpPr>
          <a:xfrm>
            <a:off x="5176079" y="5983067"/>
            <a:ext cx="1839836" cy="974234"/>
            <a:chOff x="5176079" y="5709211"/>
            <a:chExt cx="1839836" cy="974234"/>
          </a:xfrm>
        </p:grpSpPr>
        <p:pic>
          <p:nvPicPr>
            <p:cNvPr descr="Shape, circle&#10;&#10;Description automatically generated" id="95" name="Google Shape;95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818712" y="5709211"/>
              <a:ext cx="552464" cy="7604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"/>
            <p:cNvSpPr txBox="1"/>
            <p:nvPr/>
          </p:nvSpPr>
          <p:spPr>
            <a:xfrm>
              <a:off x="5176079" y="6344891"/>
              <a:ext cx="18398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Receivers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" name="Google Shape;101;p1"/>
          <p:cNvSpPr/>
          <p:nvPr/>
        </p:nvSpPr>
        <p:spPr>
          <a:xfrm>
            <a:off x="8032951" y="5793075"/>
            <a:ext cx="2635045" cy="770400"/>
          </a:xfrm>
          <a:prstGeom prst="roundRect">
            <a:avLst>
              <a:gd fmla="val 16667" name="adj"/>
            </a:avLst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Support System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968477" y="1875220"/>
            <a:ext cx="2635045" cy="770703"/>
          </a:xfrm>
          <a:prstGeom prst="roundRect">
            <a:avLst>
              <a:gd fmla="val 16667" name="adj"/>
            </a:avLst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Advertising Management System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4778474" y="649110"/>
            <a:ext cx="2635045" cy="770400"/>
          </a:xfrm>
          <a:prstGeom prst="roundRect">
            <a:avLst>
              <a:gd fmla="val 16667" name="adj"/>
            </a:avLst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 Management System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1"/>
          <p:cNvCxnSpPr>
            <a:stCxn id="103" idx="2"/>
            <a:endCxn id="90" idx="0"/>
          </p:cNvCxnSpPr>
          <p:nvPr/>
        </p:nvCxnSpPr>
        <p:spPr>
          <a:xfrm flipH="1" rot="-5400000">
            <a:off x="5213847" y="2301660"/>
            <a:ext cx="17649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05" name="Google Shape;105;p1"/>
          <p:cNvSpPr/>
          <p:nvPr/>
        </p:nvSpPr>
        <p:spPr>
          <a:xfrm>
            <a:off x="1523998" y="5811575"/>
            <a:ext cx="2634900" cy="770400"/>
          </a:xfrm>
          <a:prstGeom prst="roundRect">
            <a:avLst>
              <a:gd fmla="val 16667" name="adj"/>
            </a:avLst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 System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/>
          <p:nvPr/>
        </p:nvSpPr>
        <p:spPr>
          <a:xfrm rot="5400000">
            <a:off x="5757538" y="1886450"/>
            <a:ext cx="1745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Authenticate,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and Handle Profiles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2008561" y="3845750"/>
            <a:ext cx="263504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Indicate available food items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7548387" y="3828508"/>
            <a:ext cx="28639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donors willing to provide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 txBox="1"/>
          <p:nvPr/>
        </p:nvSpPr>
        <p:spPr>
          <a:xfrm rot="5400000">
            <a:off x="5364000" y="5170069"/>
            <a:ext cx="201152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couriers ready to deliver food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 txBox="1"/>
          <p:nvPr/>
        </p:nvSpPr>
        <p:spPr>
          <a:xfrm rot="5400000">
            <a:off x="4902257" y="2093885"/>
            <a:ext cx="1845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Certifications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 txBox="1"/>
          <p:nvPr/>
        </p:nvSpPr>
        <p:spPr>
          <a:xfrm rot="1962115">
            <a:off x="3414691" y="2372087"/>
            <a:ext cx="2325510" cy="4308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 Banner Support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/>
          <p:nvPr/>
        </p:nvSpPr>
        <p:spPr>
          <a:xfrm rot="2700000">
            <a:off x="7051797" y="4791871"/>
            <a:ext cx="2325391" cy="4310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Provide in-app support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 txBox="1"/>
          <p:nvPr/>
        </p:nvSpPr>
        <p:spPr>
          <a:xfrm rot="-2416213">
            <a:off x="2801300" y="4587963"/>
            <a:ext cx="2325674" cy="6157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Provide directions to pick up and drop off locations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 txBox="1"/>
          <p:nvPr/>
        </p:nvSpPr>
        <p:spPr>
          <a:xfrm rot="-2059777">
            <a:off x="6581102" y="2264126"/>
            <a:ext cx="2325725" cy="430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Marketing/Advertising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8588478" y="1875220"/>
            <a:ext cx="2634900" cy="770700"/>
          </a:xfrm>
          <a:prstGeom prst="roundRect">
            <a:avLst>
              <a:gd fmla="val 16667" name="adj"/>
            </a:avLst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Social Media System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"/>
          <p:cNvCxnSpPr/>
          <p:nvPr/>
        </p:nvCxnSpPr>
        <p:spPr>
          <a:xfrm flipH="1">
            <a:off x="3381700" y="4485000"/>
            <a:ext cx="1542300" cy="1329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med" w="med" type="triangle"/>
            <a:tailEnd len="med" w="med" type="triangle"/>
          </a:ln>
        </p:spPr>
      </p:cxnSp>
      <p:cxnSp>
        <p:nvCxnSpPr>
          <p:cNvPr id="117" name="Google Shape;117;p1"/>
          <p:cNvCxnSpPr/>
          <p:nvPr/>
        </p:nvCxnSpPr>
        <p:spPr>
          <a:xfrm>
            <a:off x="7344475" y="4401925"/>
            <a:ext cx="1329000" cy="1388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med" w="med" type="triangle"/>
            <a:tailEnd len="med" w="med" type="triangle"/>
          </a:ln>
        </p:spPr>
      </p:cxnSp>
      <p:cxnSp>
        <p:nvCxnSpPr>
          <p:cNvPr id="118" name="Google Shape;118;p1"/>
          <p:cNvCxnSpPr>
            <a:stCxn id="102" idx="3"/>
          </p:cNvCxnSpPr>
          <p:nvPr/>
        </p:nvCxnSpPr>
        <p:spPr>
          <a:xfrm>
            <a:off x="3603522" y="2260572"/>
            <a:ext cx="1486500" cy="942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med" w="med" type="triangle"/>
            <a:tailEnd len="med" w="med" type="triangle"/>
          </a:ln>
        </p:spPr>
      </p:cxnSp>
      <p:cxnSp>
        <p:nvCxnSpPr>
          <p:cNvPr id="119" name="Google Shape;119;p1"/>
          <p:cNvCxnSpPr>
            <a:stCxn id="115" idx="1"/>
          </p:cNvCxnSpPr>
          <p:nvPr/>
        </p:nvCxnSpPr>
        <p:spPr>
          <a:xfrm flipH="1">
            <a:off x="7142778" y="2260570"/>
            <a:ext cx="1445700" cy="931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med" w="med" type="triangle"/>
            <a:tailEnd len="med" w="med" type="triangle"/>
          </a:ln>
        </p:spPr>
      </p:cxnSp>
      <p:sp>
        <p:nvSpPr>
          <p:cNvPr id="120" name="Google Shape;120;p1"/>
          <p:cNvSpPr/>
          <p:nvPr/>
        </p:nvSpPr>
        <p:spPr>
          <a:xfrm>
            <a:off x="3910150" y="2731750"/>
            <a:ext cx="485400" cy="453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5090025" y="1710300"/>
            <a:ext cx="485400" cy="453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7869700" y="2731750"/>
            <a:ext cx="485400" cy="453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7501263" y="5127875"/>
            <a:ext cx="485400" cy="453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4158900" y="5127875"/>
            <a:ext cx="485400" cy="453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1"/>
          <p:cNvSpPr txBox="1"/>
          <p:nvPr/>
        </p:nvSpPr>
        <p:spPr>
          <a:xfrm>
            <a:off x="2090850" y="3429000"/>
            <a:ext cx="21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Google Shape;130;g1165fad75da_0_0"/>
          <p:cNvGraphicFramePr/>
          <p:nvPr/>
        </p:nvGraphicFramePr>
        <p:xfrm>
          <a:off x="468825" y="90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{ECAF4310-54C9-4B87-A3E4-45AA43BD4637}</a:tableStyleId>
              </a:tblPr>
              <a:tblGrid>
                <a:gridCol w="576300"/>
                <a:gridCol w="3191500"/>
                <a:gridCol w="2072350"/>
                <a:gridCol w="1507100"/>
                <a:gridCol w="1219850"/>
                <a:gridCol w="27363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Source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Target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Frequency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Validation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91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Authenticate,</a:t>
                      </a: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 and Handle Profiles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 Certifications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Account Management </a:t>
                      </a:r>
                      <a:r>
                        <a:rPr lang="en-US" sz="1400" u="none" cap="none" strike="noStrike">
                          <a:extLst>
                            <a:ext uri="http://customooxmlschemas.google.com/">
                              <go:slidesCustomData xmlns:go="http://customooxmlschemas.google.com/" textRoundtripDataId="0"/>
                            </a:ext>
                          </a:extLst>
                        </a:rPr>
                        <a:t>System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Food Pantry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End of the day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Authenticating and </a:t>
                      </a:r>
                      <a:r>
                        <a:rPr lang="en-US" sz="1400" u="none" cap="none" strike="noStrike"/>
                        <a:t>Registering new donors, couriers.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Generating donation certificates.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Ad-Banner Support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Advertising 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Management System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Food Pantry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Real time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Ads systematically feed while user entering website/app.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Provide directions to pick up and drop off locations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Map System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Food Pantry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Real time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 allows location access.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Provide in app Support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Support System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Food Pantry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Real time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Live Support for Donor and Courier.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Marketing/Advertising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Social Media System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Social Media Platform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Real time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Receiver allows access to social media.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2022-02-25T21:22:54Z</dcterms:created>
  <dc:creator>Yash Kawade</dc:creator>
</cp:coreProperties>
</file>