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SZ9jYfsUFipLTlawbqj5J2tAF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FA7A7F-DA1C-4B8A-AA4E-D0F435DE091B}">
  <a:tblStyle styleId="{50FA7A7F-DA1C-4B8A-AA4E-D0F435DE09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see these two stakeholders as an actor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5fad75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65fad7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rot="-5400000">
            <a:off x="5654906" y="5101797"/>
            <a:ext cx="201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couriers ready to deliver food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822721" y="3195520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822721" y="3854314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095999" y="3185645"/>
            <a:ext cx="1273278" cy="6601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18122" y="3854935"/>
            <a:ext cx="1251152" cy="5987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78474" y="3184420"/>
            <a:ext cx="2635045" cy="12953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FoodPantry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524000" y="-48415"/>
            <a:ext cx="9144000" cy="580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FoodPantry</a:t>
            </a:r>
            <a:endParaRPr sz="40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23997" y="396061"/>
            <a:ext cx="9144000" cy="29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Context Diagram</a:t>
            </a:r>
            <a:endParaRPr/>
          </a:p>
        </p:txBody>
      </p:sp>
      <p:pic>
        <p:nvPicPr>
          <p:cNvPr descr="Shape, circle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884" y="3822063"/>
            <a:ext cx="554401" cy="763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circle&#10;&#10;Description automatically generated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6994" y="5597050"/>
            <a:ext cx="554401" cy="76307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387704" y="4496180"/>
            <a:ext cx="274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Restaurants/Food Retailers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07058" y="6270956"/>
            <a:ext cx="183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Volunteers/NGOs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5175404" y="5983080"/>
            <a:ext cx="1839836" cy="974234"/>
            <a:chOff x="5176079" y="5709211"/>
            <a:chExt cx="1839836" cy="974234"/>
          </a:xfrm>
        </p:grpSpPr>
        <p:pic>
          <p:nvPicPr>
            <p:cNvPr descr="Shape, circle&#10;&#10;Description automatically generated" id="97" name="Google Shape;9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18712" y="5709211"/>
              <a:ext cx="552464" cy="76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 txBox="1"/>
            <p:nvPr/>
          </p:nvSpPr>
          <p:spPr>
            <a:xfrm>
              <a:off x="5176079" y="6344891"/>
              <a:ext cx="18398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Receivers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9408676" y="4126050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25827" y="648945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Owners/renters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777874" y="612660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 business management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>
            <a:stCxn id="101" idx="2"/>
            <a:endCxn id="89" idx="0"/>
          </p:cNvCxnSpPr>
          <p:nvPr/>
        </p:nvCxnSpPr>
        <p:spPr>
          <a:xfrm flipH="1" rot="-5400000">
            <a:off x="5194874" y="2283510"/>
            <a:ext cx="18015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1"/>
          <p:cNvSpPr/>
          <p:nvPr/>
        </p:nvSpPr>
        <p:spPr>
          <a:xfrm>
            <a:off x="162873" y="2190563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5400000">
            <a:off x="5584538" y="1966825"/>
            <a:ext cx="174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Authenticate, Register and Handle Profiles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rot="-180604">
            <a:off x="1953909" y="4211852"/>
            <a:ext cx="2993630" cy="5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Indication of available food items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 rot="-2238686">
            <a:off x="2775050" y="4853514"/>
            <a:ext cx="2000999" cy="52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donors willing to provide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 rot="5400000">
            <a:off x="4964657" y="2232485"/>
            <a:ext cx="184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Certifications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 rot="2937272">
            <a:off x="3219197" y="1772981"/>
            <a:ext cx="2325413" cy="40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Banner Support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rot="621187">
            <a:off x="7323520" y="3742648"/>
            <a:ext cx="2325359" cy="615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Assets holding (lending and borrowing)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1234858">
            <a:off x="2685684" y="2423510"/>
            <a:ext cx="2421980" cy="615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directions to pick up and drop off locations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-3268977">
            <a:off x="6494284" y="1843336"/>
            <a:ext cx="2325348" cy="400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Marketing/Advertising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673478" y="648945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Media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>
            <a:endCxn id="99" idx="1"/>
          </p:cNvCxnSpPr>
          <p:nvPr/>
        </p:nvCxnSpPr>
        <p:spPr>
          <a:xfrm>
            <a:off x="7416976" y="4093650"/>
            <a:ext cx="1991700" cy="417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14" name="Google Shape;114;p1"/>
          <p:cNvCxnSpPr>
            <a:endCxn id="100" idx="3"/>
          </p:cNvCxnSpPr>
          <p:nvPr/>
        </p:nvCxnSpPr>
        <p:spPr>
          <a:xfrm rot="10800000">
            <a:off x="3360727" y="1034295"/>
            <a:ext cx="1956900" cy="2141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15" name="Google Shape;115;p1"/>
          <p:cNvCxnSpPr>
            <a:stCxn id="112" idx="1"/>
          </p:cNvCxnSpPr>
          <p:nvPr/>
        </p:nvCxnSpPr>
        <p:spPr>
          <a:xfrm flipH="1">
            <a:off x="7142878" y="1034295"/>
            <a:ext cx="1530600" cy="2157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  <a:effectLst>
            <a:outerShdw blurRad="57150" rotWithShape="0" algn="bl">
              <a:srgbClr val="000000">
                <a:alpha val="49803"/>
              </a:srgbClr>
            </a:outerShdw>
          </a:effectLst>
        </p:spPr>
      </p:cxnSp>
      <p:sp>
        <p:nvSpPr>
          <p:cNvPr id="116" name="Google Shape;116;p1"/>
          <p:cNvSpPr/>
          <p:nvPr/>
        </p:nvSpPr>
        <p:spPr>
          <a:xfrm>
            <a:off x="3724250" y="1984013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5271425" y="2056788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7927450" y="2017363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8146263" y="435765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175513" y="289610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"/>
          <p:cNvCxnSpPr>
            <a:endCxn id="103" idx="3"/>
          </p:cNvCxnSpPr>
          <p:nvPr/>
        </p:nvCxnSpPr>
        <p:spPr>
          <a:xfrm rot="10800000">
            <a:off x="2797773" y="2575763"/>
            <a:ext cx="1992300" cy="779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122" name="Google Shape;122;p1"/>
          <p:cNvSpPr txBox="1"/>
          <p:nvPr/>
        </p:nvSpPr>
        <p:spPr>
          <a:xfrm rot="-178892">
            <a:off x="2156160" y="3586576"/>
            <a:ext cx="2514704" cy="400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 Badges/Tax Certificates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"/>
          <p:cNvCxnSpPr/>
          <p:nvPr/>
        </p:nvCxnSpPr>
        <p:spPr>
          <a:xfrm flipH="1">
            <a:off x="1983500" y="4051500"/>
            <a:ext cx="2796000" cy="16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124" name="Google Shape;124;p1"/>
          <p:cNvSpPr/>
          <p:nvPr/>
        </p:nvSpPr>
        <p:spPr>
          <a:xfrm>
            <a:off x="9408678" y="1943658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Credit/Debit Card Vendor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, circle&#10;&#10;Description automatically generated" id="125" name="Google Shape;12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66559" y="5659800"/>
            <a:ext cx="554401" cy="763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 txBox="1"/>
          <p:nvPr/>
        </p:nvSpPr>
        <p:spPr>
          <a:xfrm>
            <a:off x="7371554" y="6300843"/>
            <a:ext cx="27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Donors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"/>
          <p:cNvCxnSpPr>
            <a:endCxn id="125" idx="0"/>
          </p:cNvCxnSpPr>
          <p:nvPr/>
        </p:nvCxnSpPr>
        <p:spPr>
          <a:xfrm>
            <a:off x="7269560" y="4484100"/>
            <a:ext cx="1474200" cy="1175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128" name="Google Shape;128;p1"/>
          <p:cNvSpPr txBox="1"/>
          <p:nvPr/>
        </p:nvSpPr>
        <p:spPr>
          <a:xfrm rot="2438104">
            <a:off x="6758740" y="5019652"/>
            <a:ext cx="2318965" cy="400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Donate money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"/>
          <p:cNvCxnSpPr/>
          <p:nvPr/>
        </p:nvCxnSpPr>
        <p:spPr>
          <a:xfrm flipH="1" rot="10800000">
            <a:off x="3524194" y="4505050"/>
            <a:ext cx="1392600" cy="109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30" name="Google Shape;130;p1"/>
          <p:cNvCxnSpPr/>
          <p:nvPr/>
        </p:nvCxnSpPr>
        <p:spPr>
          <a:xfrm flipH="1" rot="10800000">
            <a:off x="7427853" y="2587570"/>
            <a:ext cx="1980900" cy="841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  <a:effectLst>
            <a:outerShdw blurRad="57150" rotWithShape="0" algn="bl">
              <a:srgbClr val="000000">
                <a:alpha val="49803"/>
              </a:srgbClr>
            </a:outerShdw>
          </a:effectLst>
        </p:spPr>
      </p:cxnSp>
      <p:sp>
        <p:nvSpPr>
          <p:cNvPr id="131" name="Google Shape;131;p1"/>
          <p:cNvSpPr/>
          <p:nvPr/>
        </p:nvSpPr>
        <p:spPr>
          <a:xfrm>
            <a:off x="8675200" y="318945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"/>
          <p:cNvCxnSpPr/>
          <p:nvPr/>
        </p:nvCxnSpPr>
        <p:spPr>
          <a:xfrm flipH="1" rot="10800000">
            <a:off x="1983500" y="3933038"/>
            <a:ext cx="2796000" cy="16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33" name="Google Shape;133;p1"/>
          <p:cNvCxnSpPr>
            <a:stCxn id="89" idx="2"/>
            <a:endCxn id="97" idx="0"/>
          </p:cNvCxnSpPr>
          <p:nvPr/>
        </p:nvCxnSpPr>
        <p:spPr>
          <a:xfrm flipH="1">
            <a:off x="6094197" y="4479811"/>
            <a:ext cx="1800" cy="1503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34" name="Google Shape;134;p1"/>
          <p:cNvCxnSpPr/>
          <p:nvPr/>
        </p:nvCxnSpPr>
        <p:spPr>
          <a:xfrm rot="10800000">
            <a:off x="6309450" y="4526200"/>
            <a:ext cx="21000" cy="147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35" name="Google Shape;135;p1"/>
          <p:cNvCxnSpPr/>
          <p:nvPr/>
        </p:nvCxnSpPr>
        <p:spPr>
          <a:xfrm flipH="1">
            <a:off x="3676594" y="4515850"/>
            <a:ext cx="1609200" cy="1233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136" name="Google Shape;136;p1"/>
          <p:cNvSpPr txBox="1"/>
          <p:nvPr/>
        </p:nvSpPr>
        <p:spPr>
          <a:xfrm rot="-2273673">
            <a:off x="3650206" y="5097149"/>
            <a:ext cx="1925888" cy="400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 pickup of food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 rot="-1384693">
            <a:off x="7123481" y="2589769"/>
            <a:ext cx="2325074" cy="4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Approve Charge Transaction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 rot="-5397339">
            <a:off x="4837307" y="5059561"/>
            <a:ext cx="2325001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 of receiving food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"/>
          <p:cNvCxnSpPr/>
          <p:nvPr/>
        </p:nvCxnSpPr>
        <p:spPr>
          <a:xfrm flipH="1" rot="59776">
            <a:off x="7424284" y="2658866"/>
            <a:ext cx="2018705" cy="89863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  <a:effectLst>
            <a:outerShdw blurRad="57150" rotWithShape="0" algn="bl">
              <a:srgbClr val="000000">
                <a:alpha val="49800"/>
              </a:srgbClr>
            </a:outerShdw>
          </a:effectLst>
        </p:spPr>
      </p:cxnSp>
      <p:sp>
        <p:nvSpPr>
          <p:cNvPr id="140" name="Google Shape;140;p1"/>
          <p:cNvSpPr txBox="1"/>
          <p:nvPr/>
        </p:nvSpPr>
        <p:spPr>
          <a:xfrm rot="-1384693">
            <a:off x="7409482" y="3003238"/>
            <a:ext cx="2325074" cy="400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Send Charge Transactions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g1165fad75da_0_0"/>
          <p:cNvGraphicFramePr/>
          <p:nvPr/>
        </p:nvGraphicFramePr>
        <p:xfrm>
          <a:off x="391575" y="10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{50FA7A7F-DA1C-4B8A-AA4E-D0F435DE091B}</a:tableStyleId>
              </a:tblPr>
              <a:tblGrid>
                <a:gridCol w="576300"/>
                <a:gridCol w="3191500"/>
                <a:gridCol w="2072350"/>
                <a:gridCol w="1558600"/>
                <a:gridCol w="1168350"/>
                <a:gridCol w="27363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Source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Target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Frequency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Validation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Authenticate,Register and Handle Profiles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Certifications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 Donor Business Management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End of the 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Authenticating and Registering new donors, couriers.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Generating donation certificates.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6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Ad-Banner Support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Advertising Owners/renters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Ads systematically feed while user entering website/app.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Provide directions to pick up and drop off locations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Map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allows location access.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Assets holding (lending and borrowing)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Bank</a:t>
                      </a:r>
                      <a:b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</a:br>
                      <a:endParaRPr sz="1400" u="none" cap="none" strike="noStrike">
                        <a:extLst>
                          <a:ext uri="http://customooxmlschemas.google.com/">
                            <go:slidesCustomData xmlns:go="http://customooxmlschemas.google.com/" textRoundtripDataId="1"/>
                          </a:ext>
                        </a:extLs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2"/>
                            </a:ext>
                          </a:extLst>
                        </a:rPr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FoodPantry</a:t>
                      </a:r>
                      <a:b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</a:br>
                      <a:b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</a:b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Bank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Funds for operation.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Marketing/Advertising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Advertising Media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Social Media Platform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Receiver allows access to social media.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Transactions to receive Funds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Credit/Debit Card Vendor</a:t>
                      </a:r>
                      <a:b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b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FoodPantry</a:t>
                      </a:r>
                      <a:b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b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Credit/Debit Card Vendor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Allowing donations through credit/debit cards.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g1165fad75da_0_0"/>
          <p:cNvSpPr txBox="1"/>
          <p:nvPr/>
        </p:nvSpPr>
        <p:spPr>
          <a:xfrm>
            <a:off x="391575" y="416400"/>
            <a:ext cx="697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2022-02-25T21:22:54Z</dcterms:created>
  <dc:creator>Yash Kawade</dc:creator>
</cp:coreProperties>
</file>