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pYU+CY73NGt3G7wwch1ZMTqC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DE75EE-D95A-4940-B069-BAD8B910DA00}">
  <a:tblStyle styleId="{92DE75EE-D95A-4940-B069-BAD8B910DA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see these two stakeholders as an actor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5fad75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165fad7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3522133">
            <a:off x="7076554" y="4861849"/>
            <a:ext cx="1879742" cy="52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couriers ready to deliver food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822721" y="3195520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22721" y="3854314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95999" y="3185645"/>
            <a:ext cx="1273278" cy="660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18122" y="3854935"/>
            <a:ext cx="1251152" cy="5987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78474" y="3184420"/>
            <a:ext cx="2635045" cy="12953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-48415"/>
            <a:ext cx="9144000" cy="580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FoodPantry</a:t>
            </a:r>
            <a:endParaRPr sz="40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3997" y="396061"/>
            <a:ext cx="9144000" cy="29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Context Diagram</a:t>
            </a:r>
            <a:endParaRPr/>
          </a:p>
        </p:txBody>
      </p:sp>
      <p:pic>
        <p:nvPicPr>
          <p:cNvPr descr="Shape, circle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484" y="3822063"/>
            <a:ext cx="554401" cy="763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circle&#10;&#10;Description automatically generated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475" y="5916250"/>
            <a:ext cx="554401" cy="6601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11504" y="4496180"/>
            <a:ext cx="274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Restaurants/Food Retailers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594171" y="6309256"/>
            <a:ext cx="183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Volunteers/NGOs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408676" y="4126050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25827" y="648945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Owners/renters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777874" y="612660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>
            <a:stCxn id="98" idx="2"/>
            <a:endCxn id="89" idx="0"/>
          </p:cNvCxnSpPr>
          <p:nvPr/>
        </p:nvCxnSpPr>
        <p:spPr>
          <a:xfrm flipH="1" rot="-5400000">
            <a:off x="5194874" y="2283510"/>
            <a:ext cx="18015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"/>
          <p:cNvSpPr/>
          <p:nvPr/>
        </p:nvSpPr>
        <p:spPr>
          <a:xfrm>
            <a:off x="162873" y="2190563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rot="5400000">
            <a:off x="5584538" y="1966825"/>
            <a:ext cx="17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Authenticate, Register and Handle Profiles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rot="-438696">
            <a:off x="1982468" y="4210881"/>
            <a:ext cx="2993743" cy="73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Indication of available food items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Donate Money.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-4228761">
            <a:off x="4196074" y="4828283"/>
            <a:ext cx="1371853" cy="74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donors willing to provide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5400000">
            <a:off x="4964657" y="2232485"/>
            <a:ext cx="184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Certifications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rot="2937272">
            <a:off x="3219197" y="1772981"/>
            <a:ext cx="2325413" cy="40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Banner Support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621187">
            <a:off x="7323520" y="3742648"/>
            <a:ext cx="2325359" cy="615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Assets holding (lending and borrowing)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1234858">
            <a:off x="2685684" y="2423510"/>
            <a:ext cx="2421980" cy="615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directions to pick up and drop off locations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 rot="-3268977">
            <a:off x="6494284" y="1843336"/>
            <a:ext cx="2325348" cy="400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Marketing/Advertising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8673478" y="648945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Media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7416976" y="4093650"/>
            <a:ext cx="1991700" cy="41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1" name="Google Shape;111;p1"/>
          <p:cNvCxnSpPr>
            <a:endCxn id="97" idx="3"/>
          </p:cNvCxnSpPr>
          <p:nvPr/>
        </p:nvCxnSpPr>
        <p:spPr>
          <a:xfrm rot="10800000">
            <a:off x="3360727" y="1034295"/>
            <a:ext cx="1956900" cy="214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12" name="Google Shape;112;p1"/>
          <p:cNvCxnSpPr>
            <a:stCxn id="109" idx="1"/>
          </p:cNvCxnSpPr>
          <p:nvPr/>
        </p:nvCxnSpPr>
        <p:spPr>
          <a:xfrm flipH="1">
            <a:off x="7142878" y="1034295"/>
            <a:ext cx="1530600" cy="215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  <a:effectLst>
            <a:outerShdw blurRad="57150" rotWithShape="0" algn="bl">
              <a:srgbClr val="000000">
                <a:alpha val="49411"/>
              </a:srgbClr>
            </a:outerShdw>
          </a:effectLst>
        </p:spPr>
      </p:cxnSp>
      <p:sp>
        <p:nvSpPr>
          <p:cNvPr id="113" name="Google Shape;113;p1"/>
          <p:cNvSpPr/>
          <p:nvPr/>
        </p:nvSpPr>
        <p:spPr>
          <a:xfrm>
            <a:off x="3724250" y="1984013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271425" y="2056788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927450" y="2017363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8146263" y="43576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175513" y="289610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"/>
          <p:cNvCxnSpPr>
            <a:endCxn id="100" idx="3"/>
          </p:cNvCxnSpPr>
          <p:nvPr/>
        </p:nvCxnSpPr>
        <p:spPr>
          <a:xfrm rot="10800000">
            <a:off x="2797773" y="2575763"/>
            <a:ext cx="1992300" cy="77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19" name="Google Shape;119;p1"/>
          <p:cNvSpPr txBox="1"/>
          <p:nvPr/>
        </p:nvSpPr>
        <p:spPr>
          <a:xfrm rot="-437115">
            <a:off x="2119619" y="3591150"/>
            <a:ext cx="2514802" cy="4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 Badges/Tax Certificates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/>
          <p:nvPr/>
        </p:nvCxnSpPr>
        <p:spPr>
          <a:xfrm flipH="1" rot="-258066">
            <a:off x="1973164" y="4057463"/>
            <a:ext cx="2796075" cy="1687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21" name="Google Shape;121;p1"/>
          <p:cNvSpPr/>
          <p:nvPr/>
        </p:nvSpPr>
        <p:spPr>
          <a:xfrm>
            <a:off x="9408678" y="1943658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Credit/Debit Card Vendor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flipH="1" rot="10800000">
            <a:off x="5031614" y="4494681"/>
            <a:ext cx="510300" cy="1505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23" name="Google Shape;123;p1"/>
          <p:cNvCxnSpPr/>
          <p:nvPr/>
        </p:nvCxnSpPr>
        <p:spPr>
          <a:xfrm flipH="1" rot="10800000">
            <a:off x="7427853" y="2587570"/>
            <a:ext cx="1980900" cy="84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  <a:effectLst>
            <a:outerShdw blurRad="57150" rotWithShape="0" algn="bl">
              <a:srgbClr val="000000">
                <a:alpha val="49411"/>
              </a:srgbClr>
            </a:outerShdw>
          </a:effectLst>
        </p:spPr>
      </p:cxnSp>
      <p:sp>
        <p:nvSpPr>
          <p:cNvPr id="124" name="Google Shape;124;p1"/>
          <p:cNvSpPr/>
          <p:nvPr/>
        </p:nvSpPr>
        <p:spPr>
          <a:xfrm>
            <a:off x="8675200" y="31894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 flipH="1" rot="10541934">
            <a:off x="1964431" y="3939552"/>
            <a:ext cx="2796075" cy="1687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26" name="Google Shape;126;p1"/>
          <p:cNvCxnSpPr/>
          <p:nvPr/>
        </p:nvCxnSpPr>
        <p:spPr>
          <a:xfrm flipH="1" rot="-2045297">
            <a:off x="4851635" y="4771970"/>
            <a:ext cx="1209165" cy="98861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27" name="Google Shape;127;p1"/>
          <p:cNvSpPr txBox="1"/>
          <p:nvPr/>
        </p:nvSpPr>
        <p:spPr>
          <a:xfrm rot="-4260201">
            <a:off x="4962145" y="5085436"/>
            <a:ext cx="1567680" cy="618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 pickup of food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 rot="-1384693">
            <a:off x="7123481" y="2589769"/>
            <a:ext cx="2325074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Approve Charge Transaction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 rot="3523611">
            <a:off x="6111034" y="5166592"/>
            <a:ext cx="2172336" cy="83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 of receiving food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"/>
          <p:cNvCxnSpPr/>
          <p:nvPr/>
        </p:nvCxnSpPr>
        <p:spPr>
          <a:xfrm flipH="1" rot="59776">
            <a:off x="7424284" y="2658866"/>
            <a:ext cx="2018705" cy="89863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  <a:effectLst>
            <a:outerShdw blurRad="57150" rotWithShape="0" algn="bl">
              <a:srgbClr val="000000">
                <a:alpha val="49411"/>
              </a:srgbClr>
            </a:outerShdw>
          </a:effectLst>
        </p:spPr>
      </p:cxnSp>
      <p:sp>
        <p:nvSpPr>
          <p:cNvPr id="131" name="Google Shape;131;p1"/>
          <p:cNvSpPr txBox="1"/>
          <p:nvPr/>
        </p:nvSpPr>
        <p:spPr>
          <a:xfrm rot="-1384693">
            <a:off x="7409482" y="3003238"/>
            <a:ext cx="2325074" cy="4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Charge Transactions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 rot="10800000">
            <a:off x="7089528" y="4475333"/>
            <a:ext cx="879300" cy="1477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33" name="Google Shape;133;p1"/>
          <p:cNvCxnSpPr/>
          <p:nvPr/>
        </p:nvCxnSpPr>
        <p:spPr>
          <a:xfrm flipH="1" rot="-5046158">
            <a:off x="7075942" y="4661227"/>
            <a:ext cx="1208798" cy="98969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pic>
        <p:nvPicPr>
          <p:cNvPr descr="Shape, circle&#10;&#10;Description automatically generated" id="134" name="Google Shape;13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825" y="5916250"/>
            <a:ext cx="554401" cy="66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7413571" y="6537856"/>
            <a:ext cx="18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g1165fad75da_0_0"/>
          <p:cNvGraphicFramePr/>
          <p:nvPr/>
        </p:nvGraphicFramePr>
        <p:xfrm>
          <a:off x="391575" y="10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{92DE75EE-D95A-4940-B069-BAD8B910DA00}</a:tableStyleId>
              </a:tblPr>
              <a:tblGrid>
                <a:gridCol w="576300"/>
                <a:gridCol w="3191500"/>
                <a:gridCol w="2072350"/>
                <a:gridCol w="1558600"/>
                <a:gridCol w="1168350"/>
                <a:gridCol w="2736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Frequency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Validation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Authenticate,Register and Handle Profiles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Certifications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 Donor Business Management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End of the 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Authenticating and Registering new donors, couriers.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Generating donation certificates.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Ad-Banner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Advertising Owners/renters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Ads systematically feed while user entering website/app.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Provide directions to pick up and drop off locations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Map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allows location access.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Assets holding (lending and borrowing)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Bank</a:t>
                      </a: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</a:br>
                      <a:endParaRPr sz="1400" u="none" cap="none" strike="noStrike">
                        <a:extLst>
                          <a:ext uri="http://customooxmlschemas.google.com/">
                            <go:slidesCustomData xmlns:go="http://customooxmlschemas.google.com/" textRoundtripDataId="1"/>
                          </a:ext>
                        </a:extLs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FoodPantry</a:t>
                      </a: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</a:b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</a:b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Bank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Funds for operation.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Marketing/Advertising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Advertising Media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Social Media Platform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Receiver allows access to social media.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Transactions to receive Funds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Credit/Debit Card Vendor</a:t>
                      </a: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FoodPantry</a:t>
                      </a: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Credit/Debit Card Vendor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Allowing donations through credit/debit cards.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g1165fad75da_0_0"/>
          <p:cNvSpPr txBox="1"/>
          <p:nvPr/>
        </p:nvSpPr>
        <p:spPr>
          <a:xfrm>
            <a:off x="391575" y="416400"/>
            <a:ext cx="697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2022-02-25T21:22:54Z</dcterms:created>
  <dc:creator>Yash Kawade</dc:creator>
</cp:coreProperties>
</file>