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I6RNFnx7xeH/cVnClzFZuK2Je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ea8a231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ea8a23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ea8a2312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ea8a23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285241" y="1008993"/>
            <a:ext cx="9231410" cy="35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Calibri"/>
              <a:buNone/>
            </a:pPr>
            <a:r>
              <a:rPr lang="en-US" sz="11500"/>
              <a:t>FOODPANTRY DB TEST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831225" y="1708850"/>
            <a:ext cx="1051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RECEIVER(Receiver_ID varchar(10) NOT NULL, firstname varchar(15) NOT NULL, lastname varchar(15) NOT NULL, number_of_requests INTEGER NOT NULL, vegan BOOLEAN NOT NULL, vegetarian BOOLEAN NOT NULL, kosher BOOLEAN NOT NULL, celiac_disease BOOLEAN NOT NULL, number_of_receivered_deliveries INTEGER NOT NULL, peanut_allergy BOOLEAN NOT NULL, diary_allergy BOOLEAN NOT NULL, fish_allergy BOOLEAN NOT NULL, egg_allergy BOOLEAN NOT NULL, TimeFrameReceiving_start TIME NOT NULL, TimeFrameReceiving_end TIME NOT NULL, User_ID varchar(10) NOT NULL);</a:t>
            </a:r>
            <a:br>
              <a:rPr lang="en-US"/>
            </a:br>
            <a:br>
              <a:rPr lang="en-US"/>
            </a:br>
            <a:r>
              <a:rPr lang="en-US"/>
              <a:t>ALTER TABLE RECEIVER ADD CONSTRAINT PK_RECEIVER PRIMARY KEY (Receiver_id);</a:t>
            </a:r>
            <a:br>
              <a:rPr lang="en-US"/>
            </a:br>
            <a:br>
              <a:rPr lang="en-US"/>
            </a:br>
            <a:r>
              <a:rPr lang="en-US"/>
              <a:t>ALTER TABLE RECEIVER    ADD CONSTRAINT fk_RECEIVER     FOREIGN KEY (User_ID)     REFERENCES USERS(User_ID);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RECEIVER TABLE</a:t>
            </a:r>
            <a:endParaRPr/>
          </a:p>
        </p:txBody>
      </p:sp>
      <p:pic>
        <p:nvPicPr>
          <p:cNvPr descr="Graphical user interface, application, Word&#10;&#10;Description automatically generated" id="148" name="Google Shape;14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192093"/>
            <a:ext cx="10515600" cy="14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/>
        </p:nvSpPr>
        <p:spPr>
          <a:xfrm>
            <a:off x="831225" y="1708850"/>
            <a:ext cx="10515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ITEM(Item_ID varchar(20) NOT NULL, item_name varchar(25) NOT NULL, peanut_preferences BOOLEAN NOT NULL, diary_preferences BOOLEAN NOT NULL, fish_preferences BOOLEAN NOT NULL, egg_preferences BOOLEAN NOT NULL, best_before_date DATETIME NOT NULL, quantity INTEGER NOT NULL, perishable_status BOOLEAN NOT NULL, weight FLOAT NOT NULL, Package_ID varchar(20) NOT NULL);</a:t>
            </a:r>
            <a:br>
              <a:rPr lang="en-US"/>
            </a:br>
            <a:br>
              <a:rPr lang="en-US"/>
            </a:br>
            <a:r>
              <a:rPr lang="en-US"/>
              <a:t>ALTER TABLE ITEM ADD CONSTRAINT PK_ITEM PRIMARY KEY (Item_id);</a:t>
            </a:r>
            <a:br>
              <a:rPr lang="en-US"/>
            </a:br>
            <a:br>
              <a:rPr lang="en-US"/>
            </a:br>
            <a:r>
              <a:rPr lang="en-US"/>
              <a:t>ALTER TABLE ITEM  ADD CONSTRAINT fk_ITEM     FOREIGN KEY (Package_ID)     REFERENCES PACKAGE(Package_ID);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ITEM TABLE</a:t>
            </a:r>
            <a:endParaRPr/>
          </a:p>
        </p:txBody>
      </p:sp>
      <p:pic>
        <p:nvPicPr>
          <p:cNvPr descr="Graphical user interface, application&#10;&#10;Description automatically generated" id="155" name="Google Shape;15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637840"/>
            <a:ext cx="10515600" cy="17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831225" y="1708850"/>
            <a:ext cx="10515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PACKAGE(Package_ID varchar(20) NOT NULL, package_description varchar(150) NOT NULL, package_type varchar(10) NOT NULL, date_for_pickup DATETIME NOT NULL, status varchar(15) NOT NULL, location varchar(45) NOT NULL, Comment varchar(150), donor_ID varchar(10) NOT NULL, courier_ID varchar(10) NOT NULL, receiver_ID varchar(10) NOT NULL);</a:t>
            </a:r>
            <a:br>
              <a:rPr lang="en-US"/>
            </a:br>
            <a:br>
              <a:rPr lang="en-US"/>
            </a:br>
            <a:r>
              <a:rPr lang="en-US"/>
              <a:t>ALTER TABLE PACKAGE ADD CONSTRAINT PK_PACKAGE PRIMARY KEY (Package_id);</a:t>
            </a:r>
            <a:br>
              <a:rPr lang="en-US"/>
            </a:br>
            <a:br>
              <a:rPr lang="en-US"/>
            </a:br>
            <a:r>
              <a:rPr lang="en-US"/>
              <a:t>ALTER TABLE PACKAGE  ADD CONSTRAINT fk_PACKAGE_DONOR   FOREIGN KEY (Donor_ID)   REFERENCES DONOR(Donor_ID);</a:t>
            </a:r>
            <a:br>
              <a:rPr lang="en-US"/>
            </a:br>
            <a:r>
              <a:rPr lang="en-US"/>
              <a:t>ALTER TABLE PACKAGE  ADD CONSTRAINT fk_PACKAGE_COURIER     FOREIGN KEY (Courier_ID)     REFERENCES COURIER(Courier_ID);</a:t>
            </a:r>
            <a:br>
              <a:rPr lang="en-US"/>
            </a:br>
            <a:r>
              <a:rPr lang="en-US"/>
              <a:t>ALTER TABLE PACKAGE ADD CONSTRAINT fk_PACKAGE_RECEIVER     FOREIGN KEY (Receiver_ID)     REFERENCES RECEIVER(Receiver_ID);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PACKAGE TABLE</a:t>
            </a:r>
            <a:endParaRPr/>
          </a:p>
        </p:txBody>
      </p:sp>
      <p:pic>
        <p:nvPicPr>
          <p:cNvPr descr="Graphical user interface, text, application, Word&#10;&#10;Description automatically generated" id="162" name="Google Shape;16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034804"/>
            <a:ext cx="10515600" cy="17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831225" y="1708850"/>
            <a:ext cx="1051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table FEEDBACK(Feedback_ID varchar(10) NOT NULL, rating INTEGER NOT NULL, comment varchar(150), timestamp DATETIME NOT NULL, Package_ID varchar(20) NOT NULL, User_ID varchar(10) NOT NULL);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ALTER TABLE FEEDBACK ADD CONSTRAINT PK_FEEDBACK PRIMARY KEY (Feedback_id);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ALTER TABLE FEEDBACK ADD CONSTRAINT fk_FEEDBACK     FOREIGN KEY (User_ID)     REFERENCES USERS(User_ID);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FEEDBACK TABLE</a:t>
            </a:r>
            <a:endParaRPr/>
          </a:p>
        </p:txBody>
      </p:sp>
      <p:pic>
        <p:nvPicPr>
          <p:cNvPr descr="A picture containing graphical user interface&#10;&#10;Description automatically generated" id="169" name="Google Shape;16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596791"/>
            <a:ext cx="10515600" cy="17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ea8a2312_0_11"/>
          <p:cNvSpPr txBox="1"/>
          <p:nvPr>
            <p:ph idx="1" type="subTitle"/>
          </p:nvPr>
        </p:nvSpPr>
        <p:spPr>
          <a:xfrm>
            <a:off x="1524000" y="2218502"/>
            <a:ext cx="9144000" cy="242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Creating the Database -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SHOW DATABASES;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DATABASE FOODPANTRY;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FOODPANTRY;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SHOW TABLES;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USERS TABLE</a:t>
            </a:r>
            <a:endParaRPr/>
          </a:p>
        </p:txBody>
      </p:sp>
      <p:pic>
        <p:nvPicPr>
          <p:cNvPr descr="Text&#10;&#10;Description automatically generated" id="98" name="Google Shape;98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729347"/>
            <a:ext cx="10515600" cy="20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831225" y="1708850"/>
            <a:ext cx="1051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create table USERS(User_ID varchar(10) NOT NULL, email varchar(32) NOT NULL, password varchar(15)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bio varchar(150), activity_status boolean NOT NULL, date_created timestamp NOT NULL);</a:t>
            </a:r>
            <a:br>
              <a:rPr lang="en-US"/>
            </a:br>
            <a:br>
              <a:rPr lang="en-US"/>
            </a:br>
            <a:r>
              <a:rPr lang="en-US"/>
              <a:t>ALTER TABLE USERS ADD CONSTRAINT PK_USERS PRIMARY KEY (User_id);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831225" y="1708850"/>
            <a:ext cx="1051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ROLES( Role_ID varchar(10) NOT NULL, user_type varchar(20) NOT NULL, User_ID varchar(10) NOT NULL);</a:t>
            </a:r>
            <a:br>
              <a:rPr lang="en-US"/>
            </a:br>
            <a:br>
              <a:rPr lang="en-US"/>
            </a:br>
            <a:r>
              <a:rPr lang="en-US"/>
              <a:t>ALTER TABLE ROLES ADD CONSTRAINT PK_ROLES PRIMARY KEY (Role_id);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 TABLE ROLES ADD CONSTRAINT fk_ROLES     FOREIGN KEY (User_ID)     REFERENCES USERS(User_ID);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ROLES TABLE</a:t>
            </a:r>
            <a:endParaRPr/>
          </a:p>
        </p:txBody>
      </p:sp>
      <p:pic>
        <p:nvPicPr>
          <p:cNvPr descr="Graphical user interface, text, application&#10;&#10;Description automatically generated" id="106" name="Google Shape;10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073" y="3235384"/>
            <a:ext cx="2454000" cy="22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831225" y="1708850"/>
            <a:ext cx="1051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table ADDRESS(Address_ID varchar(10) NOT NULL, address varchar(60) NOT NULL, city varchar(20) NOT NULL, state varchar(20) NOT NULL, zip INTEGER NOT NULL, country varchar(20) NOT NULL, location_name varchar(30) NOT NULL, primary_address boolean NOT NULL,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User_ID varchar(10) NOT NULL);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ALTER TABLE ADDRESS ADD CONSTRAINT PK_ADDRESS PRIMARY KEY (Address_id);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ALTER TABLE ADDRESS ADD CONSTRAINT fk_ADDRESS     FOREIGN KEY (User_ID)     REFERENCES USERS(User_ID);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ADDRESS TABLE</a:t>
            </a:r>
            <a:endParaRPr/>
          </a:p>
        </p:txBody>
      </p:sp>
      <p:pic>
        <p:nvPicPr>
          <p:cNvPr descr="Graphical user interface&#10;&#10;Description automatically generated with medium confidence" id="113" name="Google Shape;11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289" y="3536381"/>
            <a:ext cx="7163400" cy="21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ea8a2312_0_52"/>
          <p:cNvSpPr txBox="1"/>
          <p:nvPr/>
        </p:nvSpPr>
        <p:spPr>
          <a:xfrm>
            <a:off x="831225" y="1708850"/>
            <a:ext cx="1051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MONEY_DONATION( Money_Order_ID varchar(15) NOT NULL, payment_type varchar(10) NOT NULL, amount FLOAT NOT NULL, date_of_donation DATETIME NOT NULL, date_processed_by DATETIME NOT NULL, User_ID varchar(10) NOT NULL);</a:t>
            </a:r>
            <a:br>
              <a:rPr lang="en-US"/>
            </a:br>
            <a:br>
              <a:rPr lang="en-US"/>
            </a:br>
            <a:r>
              <a:rPr lang="en-US"/>
              <a:t>ALTER TABLE MONEY_DONATION ADD CONSTRAINT PK_MONEY_DONATION PRIMARY KEY (Money_Order_id);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ALTER TABLE MONEY_DONATION     ADD CONSTRAINT fk_MONEY_DONATION     FOREIGN KEY (User_ID)     REFERENCES USERS(User_ID);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4ea8a2312_0_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MONEY DONATION TABLE</a:t>
            </a:r>
            <a:endParaRPr/>
          </a:p>
        </p:txBody>
      </p:sp>
      <p:pic>
        <p:nvPicPr>
          <p:cNvPr id="120" name="Google Shape;120;g124ea8a231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4762500"/>
            <a:ext cx="69246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831225" y="1708850"/>
            <a:ext cx="1051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table CONTACT(Contact_ID varchar(10) NOT NULL, country_code INTEGER NOT NULL, phone_number varchar(10) NOT NULL,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primary_number boolean NOT NULL, User_ID varchar(10) NOT NULL);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ALTER TABLE CONTACT ADD CONSTRAINT PK_CONTACT PRIMARY KEY (Contact_id);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ALTER TABLE CONTACT ADD CONSTRAINT fk_CONTACT  FOREIGN KEY (User_ID)     REFERENCES USERS(User_ID);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CONTACT TABLE</a:t>
            </a:r>
            <a:endParaRPr/>
          </a:p>
        </p:txBody>
      </p:sp>
      <p:pic>
        <p:nvPicPr>
          <p:cNvPr descr="Table&#10;&#10;Description automatically generated" id="127" name="Google Shape;12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784" y="3997391"/>
            <a:ext cx="4290300" cy="2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831225" y="1708850"/>
            <a:ext cx="1051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DONOR(Donor_ID varchar(10) NOT NULL, company_name varchar(30) NOT NULL, business_type varchar(20) NOT NULL, number_of_donation INTEGER NOT NULL, User_ID varchar(10) NOT NULL);</a:t>
            </a:r>
            <a:br>
              <a:rPr lang="en-US"/>
            </a:br>
            <a:br>
              <a:rPr lang="en-US"/>
            </a:br>
            <a:r>
              <a:rPr lang="en-US"/>
              <a:t>ALTER TABLE DONOR ADD CONSTRAINT PK_DONOR PRIMARY KEY (Donor_id);</a:t>
            </a:r>
            <a:br>
              <a:rPr lang="en-US"/>
            </a:br>
            <a:br>
              <a:rPr lang="en-US"/>
            </a:br>
            <a:r>
              <a:rPr lang="en-US"/>
              <a:t>ALTER TABLE DONOR ADD CONSTRAINT fk_DONOR     FOREIGN KEY (User_ID)     REFERENCES USERS(User_ID);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DONOR TABLE</a:t>
            </a:r>
            <a:endParaRPr/>
          </a:p>
        </p:txBody>
      </p:sp>
      <p:pic>
        <p:nvPicPr>
          <p:cNvPr descr="Background pattern&#10;&#10;Description automatically generated with low confidence" id="134" name="Google Shape;13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43613"/>
            <a:ext cx="10515600" cy="18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831225" y="1708850"/>
            <a:ext cx="1051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create table COURIER(Courier_ID varchar(10) NOT NULL, firstname varchar(15) NOT NULL, lastname varchar(15)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BOOLEAN NOT NULL, number_of_deliveries INTEGER NOT NULL, User_ID varchar(10) NOT NULL);</a:t>
            </a:r>
            <a:br>
              <a:rPr lang="en-US"/>
            </a:br>
            <a:br>
              <a:rPr lang="en-US"/>
            </a:br>
            <a:r>
              <a:rPr lang="en-US"/>
              <a:t>ALTER TABLE RECEIVER ADD CONSTRAINT PK_RECEIVER PRIMARY KEY (Receiver_id);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ALTER TABLE COURIER     ADD CONSTRAINT fk_COURIER     FOREIGN KEY (User_ID)     REFERENCES USERS(User_ID);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COURIER TABLE</a:t>
            </a:r>
            <a:endParaRPr/>
          </a:p>
        </p:txBody>
      </p:sp>
      <p:pic>
        <p:nvPicPr>
          <p:cNvPr descr="Graphical user interface, application&#10;&#10;Description automatically generated" id="141" name="Google Shape;14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181" y="3669795"/>
            <a:ext cx="4587638" cy="66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2022-04-17T11:54:08Z</dcterms:created>
  <dc:creator>Martey, Mr. Christus Fiifi</dc:creator>
</cp:coreProperties>
</file>