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HBRF3W/uRejTt5ZrD7R18oFOW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1"/>
            <a:ext cx="12192000" cy="8940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FoodPantry Data Flow Diagram(Logical)</a:t>
            </a:r>
            <a:endParaRPr/>
          </a:p>
        </p:txBody>
      </p:sp>
      <p:pic>
        <p:nvPicPr>
          <p:cNvPr descr="Diagram&#10;&#10;Description automatically generate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894080"/>
            <a:ext cx="10058400" cy="563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2022-03-15T00:04:28Z</dcterms:created>
  <dc:creator>Kamenev, Aleksandar Evgeniy</dc:creator>
</cp:coreProperties>
</file>