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i4tcndymfkwGeMcgMuTw8ozRBV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894080"/>
            <a:ext cx="10058400" cy="563860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0" y="1"/>
            <a:ext cx="12192000" cy="8940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7500"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FoodPatry Data Flow Diagram(Logical)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2022-03-15T00:04:28Z</dcterms:created>
  <dc:creator>Kamenev, Aleksandar Evgeniy</dc:creator>
</cp:coreProperties>
</file>