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7CF6-6110-4D13-A2BD-F22FDA161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D61A6-5F06-4F91-8FA0-54C26DF4B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47BB2-163B-4872-8E8A-69F35D0A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A04-31F9-4C82-9C7C-9D52E4E9E00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EDD34-1A19-493B-A81F-98F1BCC8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A2FFD-EF10-4BAA-A771-D4318814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9D2B-A4EE-49CD-8754-21B06211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37E8F-BA65-4DD6-B3A9-6BCC739A6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58DE-310F-4848-8FAD-91811137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A04-31F9-4C82-9C7C-9D52E4E9E00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1080A-EE50-41DE-B8D5-FC5DA54B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4AFD3-76F6-4239-9E27-762E960D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22910-E4E6-4257-A6F1-2EB66A949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F523E-7ADB-4231-AE9A-2301AA470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D510-3EEB-45E4-A5F7-CD187B9E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A04-31F9-4C82-9C7C-9D52E4E9E00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2D191-6B58-4763-9307-CB018870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5724A-283D-49AE-9C89-3F68EB0A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460F-01C6-4377-930C-5324A21D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188D-9CBD-4094-84D5-CB99E5F55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0C087-80B0-4645-90BB-66054E50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A04-31F9-4C82-9C7C-9D52E4E9E00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2C187-B9F2-4E30-BA52-034876FF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506EB-56AF-4509-8770-821F66E9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3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59A0-713F-4D7E-A734-3F9CC326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5831B-3767-4AAC-A226-5FD4DD7A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9EA3D-1939-4473-B746-B2479B30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A04-31F9-4C82-9C7C-9D52E4E9E00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24A48-210B-4FD9-93E5-628F5027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1300D-2CBC-4AA9-90B7-8B3DDE8B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7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A171-4071-48F2-BE68-24FBB524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5906-1165-4055-ACA0-F63557FB9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B0BE8-28B8-416A-A05F-8CA61F3ED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C65C8-532A-4D4B-9077-C321BBF9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A04-31F9-4C82-9C7C-9D52E4E9E00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A7059-4320-4077-8DF5-3C5260F1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9E95D-608F-4C54-90FC-F20401B8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1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D99A-8DD7-4153-B66C-2F26CC17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B2B97-B2AA-4129-80E6-E2D7B9B1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C39D1-6958-4217-A3AE-8DEE3A4EC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4D28E-16F4-48B0-BA02-67D7D5ACA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EDE4A-CFDE-4F28-BCDC-F47801CA6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ABB3C-F430-4CE5-B625-754B9A8D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A04-31F9-4C82-9C7C-9D52E4E9E00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06131-6D33-4A5D-8C19-7BF8595F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C55D4-5482-4957-9A3A-6ABEEAC2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2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B934-1337-4D49-8402-19CD224D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3BE9A-149A-441F-87D1-B17E71F3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A04-31F9-4C82-9C7C-9D52E4E9E00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C8E1E-72A4-4F86-BC54-C1C18917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5BB49-EA1F-4373-86F6-DEFF90AE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DE0EA-13D3-4521-AAFB-4B98AFF7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A04-31F9-4C82-9C7C-9D52E4E9E00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AA9B2-ECE3-41BB-9F7A-BD817015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F4E13-229E-414A-B9E4-F4F1A36C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5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5F35-A09A-4C5A-AD34-69B70D7E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E63B-00BC-48AA-8CA0-14F695482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6D150-3D65-4E8C-8A29-DEF941D97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B27CD-AB27-486D-93EE-1BDAE235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A04-31F9-4C82-9C7C-9D52E4E9E00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A7495-D857-4FC5-95D8-73EC1B54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D4ADB-7FED-4332-A4BB-8E1D03F6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DC3A-15BC-44E1-B96C-5E3AD0D2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84C55-DFC4-42DC-8FFB-ED487A155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9F6F2-BBE2-40BF-B7AD-3E1DC89AF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94EC4-F8CF-4F86-A5CB-55413D0A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A04-31F9-4C82-9C7C-9D52E4E9E00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EEABE-8B84-4378-9922-7F1DA44C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E9D05-27E1-4F6B-86DD-2A3E12F1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1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93032-6C52-4924-A830-1219C310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95AD9-96CD-4B30-BD98-47D721EA7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4051-3CC8-42AA-AB49-84972C4A1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EA04-31F9-4C82-9C7C-9D52E4E9E00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0B892-4EEE-49E4-A60E-4D95F92A3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7475-F079-4134-B770-CFC0C264E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0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F6474C-E7AD-427B-8E01-8CE744934EF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940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dirty="0"/>
              <a:t>FoodPatry Data Flow Diagram(Physical)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F03CABD-2A0D-47BC-A231-C161F60FD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01" y="1420368"/>
            <a:ext cx="10938629" cy="48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9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FoodPatry Data Flow Diagram(Logical)</dc:title>
  <dc:creator>Kamenev, Aleksandar Evgeniy</dc:creator>
  <cp:lastModifiedBy>Kamenev, Aleksandar Evgeniy</cp:lastModifiedBy>
  <cp:revision>7</cp:revision>
  <dcterms:created xsi:type="dcterms:W3CDTF">2022-03-15T00:04:28Z</dcterms:created>
  <dcterms:modified xsi:type="dcterms:W3CDTF">2022-04-05T02:06:49Z</dcterms:modified>
</cp:coreProperties>
</file>