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ZsYtP6pQmeYwPrgO/hWIqbJl1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894080"/>
            <a:ext cx="10058400" cy="56386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1"/>
            <a:ext cx="12192000" cy="894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FoodPatry Data Flow Diagram(Logical)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1"/>
            <a:ext cx="12192000" cy="894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FoodPatry Data Flow Diagram(Physical)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513" y="878650"/>
            <a:ext cx="8056972" cy="59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2022-03-15T00:04:28Z</dcterms:created>
  <dc:creator>Kamenev, Aleksandar Evgeniy</dc:creator>
</cp:coreProperties>
</file>