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dQ1yGie8S2yRE/dAjzo+88I07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type="title"/>
          </p:nvPr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FoodPantry Menu Structure</a:t>
            </a:r>
            <a:endParaRPr/>
          </a:p>
        </p:txBody>
      </p:sp>
      <p:pic>
        <p:nvPicPr>
          <p:cNvPr descr="Home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70" y="1815320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88" name="Google Shape;88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89" name="Google Shape;89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flipH="1">
              <a:off x="305" y="1"/>
              <a:ext cx="6165116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99" name="Google Shape;99;p2"/>
            <p:cNvSpPr/>
            <p:nvPr/>
          </p:nvSpPr>
          <p:spPr>
            <a:xfrm>
              <a:off x="5818240" y="-1"/>
              <a:ext cx="6373761" cy="6874714"/>
            </a:xfrm>
            <a:custGeom>
              <a:rect b="b" l="l" r="r" t="t"/>
              <a:pathLst>
                <a:path extrusionOk="0" h="6874714" w="6373761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865276" y="313387"/>
              <a:ext cx="6326724" cy="6561326"/>
            </a:xfrm>
            <a:custGeom>
              <a:rect b="b" l="l" r="r" t="t"/>
              <a:pathLst>
                <a:path extrusionOk="0" h="6561326" w="6326724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646575" y="513242"/>
            <a:ext cx="5221224" cy="58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b="1" lang="en-US" sz="2400">
                <a:solidFill>
                  <a:schemeClr val="lt2"/>
                </a:solidFill>
              </a:rPr>
              <a:t>Bottom tabs navigation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en-US" sz="2200">
                <a:solidFill>
                  <a:schemeClr val="lt2"/>
                </a:solidFill>
              </a:rPr>
              <a:t>Offers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Show a list of current offers the courier can sect from. For donors it shows active offers and allows to list new offer. For Receivers this tab does not display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en-US" sz="2200">
                <a:solidFill>
                  <a:schemeClr val="lt2"/>
                </a:solidFill>
              </a:rPr>
              <a:t>Donation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Leads to a screen with information about current active donation in progress.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en-US" sz="2200">
                <a:solidFill>
                  <a:schemeClr val="lt2"/>
                </a:solidFill>
              </a:rPr>
              <a:t>Map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Allows use of navigation and tracking of package.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en-US" sz="2200">
                <a:solidFill>
                  <a:schemeClr val="lt2"/>
                </a:solidFill>
              </a:rPr>
              <a:t>Past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List of past completed or received offers. User type respective. 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33350" t="0"/>
          <a:stretch/>
        </p:blipFill>
        <p:spPr>
          <a:xfrm>
            <a:off x="6943793" y="661580"/>
            <a:ext cx="4169689" cy="5831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12" name="Google Shape;112;p3"/>
            <p:cNvSpPr/>
            <p:nvPr/>
          </p:nvSpPr>
          <p:spPr>
            <a:xfrm>
              <a:off x="5818240" y="-1"/>
              <a:ext cx="6373761" cy="6874714"/>
            </a:xfrm>
            <a:custGeom>
              <a:rect b="b" l="l" r="r" t="t"/>
              <a:pathLst>
                <a:path extrusionOk="0" h="6874714" w="6373761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865276" y="313387"/>
              <a:ext cx="6326724" cy="6561326"/>
            </a:xfrm>
            <a:custGeom>
              <a:rect b="b" l="l" r="r" t="t"/>
              <a:pathLst>
                <a:path extrusionOk="0" h="6561326" w="6326724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3"/>
          <p:cNvSpPr txBox="1"/>
          <p:nvPr/>
        </p:nvSpPr>
        <p:spPr>
          <a:xfrm>
            <a:off x="798975" y="665642"/>
            <a:ext cx="5221224" cy="58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Top hamburger menu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b="0" i="0" sz="2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Leads to a screen which shows user profile details. Such as name, location, etc. From there user can activate edit mode and change information if needed.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Allows user to read through use case related instructions and to contact support.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Information about the platform and out mission statement.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Application related settings.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Allows user to sign out of the application</a:t>
            </a:r>
            <a:endParaRPr/>
          </a:p>
          <a:p>
            <a:pPr indent="-114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270" y="682960"/>
            <a:ext cx="4160736" cy="583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25" name="Google Shape;125;p4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4"/>
          <p:cNvSpPr txBox="1"/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2"/>
                </a:solidFill>
              </a:rPr>
              <a:t>More information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6172200" y="508838"/>
            <a:ext cx="5221224" cy="6153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Where are </a:t>
            </a:r>
            <a:r>
              <a:rPr lang="en-US" sz="1800">
                <a:solidFill>
                  <a:schemeClr val="lt2"/>
                </a:solidFill>
              </a:rPr>
              <a:t>login</a:t>
            </a:r>
            <a:r>
              <a:rPr lang="en-US" sz="1800">
                <a:solidFill>
                  <a:schemeClr val="lt2"/>
                </a:solidFill>
              </a:rPr>
              <a:t> and register?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</a:pPr>
            <a:r>
              <a:rPr lang="en-US" sz="1400">
                <a:solidFill>
                  <a:schemeClr val="lt2"/>
                </a:solidFill>
              </a:rPr>
              <a:t>As those functionalities are part of the landing screen/page and not the home screen or inner app functionality they do not appear in this presentation as is.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  Implementation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</a:pPr>
            <a:r>
              <a:rPr lang="en-US" sz="1400">
                <a:solidFill>
                  <a:schemeClr val="lt2"/>
                </a:solidFill>
              </a:rPr>
              <a:t>The images of the menus in the presentation are screen shots of the application at the current stage of the development build.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Functionality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</a:pPr>
            <a:r>
              <a:rPr lang="en-US" sz="1400">
                <a:solidFill>
                  <a:schemeClr val="lt2"/>
                </a:solidFill>
              </a:rPr>
              <a:t>AS this are screen shots of development build buttons and navigation also have some of the expected functionality. Give most of the resources they lead to are not yet implemented.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Styling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</a:pPr>
            <a:r>
              <a:rPr lang="en-US" sz="1400">
                <a:solidFill>
                  <a:schemeClr val="lt2"/>
                </a:solidFill>
              </a:rPr>
              <a:t>The color scheme, font and </a:t>
            </a:r>
            <a:r>
              <a:rPr lang="en-US" sz="1400">
                <a:solidFill>
                  <a:schemeClr val="lt2"/>
                </a:solidFill>
              </a:rPr>
              <a:t>overall</a:t>
            </a:r>
            <a:r>
              <a:rPr lang="en-US" sz="1400">
                <a:solidFill>
                  <a:schemeClr val="lt2"/>
                </a:solidFill>
              </a:rPr>
              <a:t> style do not reflect there look of the finished product. They only serve as a simple placeholder to allows demonstration of the menu structure. As production goes on styling will be implemented. However, the position and functionality of the navigation is not expected to change.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Code base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</a:pPr>
            <a:r>
              <a:rPr lang="en-US" sz="1400">
                <a:solidFill>
                  <a:schemeClr val="lt2"/>
                </a:solidFill>
              </a:rPr>
              <a:t>Implemented with Ionic on top of ReactJS. Code is accessible through the teams GitHub project repo.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2022-03-08T16:18:39Z</dcterms:created>
  <dc:creator>Kamenev, Aleksandar Evgeniy</dc:creator>
</cp:coreProperties>
</file>