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95RosUPikfAMSqJv32psIgq5H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764727" y="989335"/>
            <a:ext cx="1756800" cy="71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 Pantry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73399" y="2813700"/>
            <a:ext cx="1317300" cy="858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1.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Account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754837" y="2814550"/>
            <a:ext cx="13908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2.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73788" y="2796900"/>
            <a:ext cx="1316400" cy="891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3.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&amp; Locate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/>
          <p:nvPr/>
        </p:nvCxnSpPr>
        <p:spPr>
          <a:xfrm flipH="1">
            <a:off x="2228225" y="2215650"/>
            <a:ext cx="2100" cy="60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" name="Google Shape;59;p1"/>
          <p:cNvCxnSpPr/>
          <p:nvPr/>
        </p:nvCxnSpPr>
        <p:spPr>
          <a:xfrm rot="10800000">
            <a:off x="5853472" y="2249495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0" name="Google Shape;60;p1"/>
          <p:cNvCxnSpPr/>
          <p:nvPr/>
        </p:nvCxnSpPr>
        <p:spPr>
          <a:xfrm rot="10800000">
            <a:off x="4137831" y="2206757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 flipH="1" rot="10800000">
            <a:off x="973600" y="2231800"/>
            <a:ext cx="67047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1593492" y="3622492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04068" y="3622496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Yashraj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461650" y="3622489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Pratikkumar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217480" y="3622510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Christus &amp; Preethi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946563" y="290951"/>
            <a:ext cx="5160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Pantry: Functional Decomposition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186725" y="2854750"/>
            <a:ext cx="13173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4.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"/>
          <p:cNvCxnSpPr/>
          <p:nvPr/>
        </p:nvCxnSpPr>
        <p:spPr>
          <a:xfrm rot="10800000">
            <a:off x="7677625" y="2223594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9" name="Google Shape;69;p1"/>
          <p:cNvSpPr txBox="1"/>
          <p:nvPr/>
        </p:nvSpPr>
        <p:spPr>
          <a:xfrm>
            <a:off x="6973312" y="3622491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Aleksandar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/>
          <p:nvPr/>
        </p:nvCxnSpPr>
        <p:spPr>
          <a:xfrm flipH="1">
            <a:off x="973600" y="2211300"/>
            <a:ext cx="111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/>
          <p:nvPr/>
        </p:nvCxnSpPr>
        <p:spPr>
          <a:xfrm rot="10800000">
            <a:off x="4648106" y="1667182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2" name="Google Shape;72;p1"/>
          <p:cNvSpPr/>
          <p:nvPr/>
        </p:nvSpPr>
        <p:spPr>
          <a:xfrm>
            <a:off x="6973300" y="2814550"/>
            <a:ext cx="13173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5. Payment Gateway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2"/>
          <p:cNvCxnSpPr>
            <a:endCxn id="78" idx="1"/>
          </p:cNvCxnSpPr>
          <p:nvPr/>
        </p:nvCxnSpPr>
        <p:spPr>
          <a:xfrm>
            <a:off x="101507" y="2772664"/>
            <a:ext cx="7834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2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2"/>
          <p:cNvCxnSpPr/>
          <p:nvPr/>
        </p:nvCxnSpPr>
        <p:spPr>
          <a:xfrm flipH="1" rot="10800000">
            <a:off x="2408363" y="2792350"/>
            <a:ext cx="933600" cy="15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2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2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Donate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410350" y="686038"/>
            <a:ext cx="15090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7936007" y="2416517"/>
            <a:ext cx="1143806" cy="7206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PANTRY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"/>
          <p:cNvCxnSpPr/>
          <p:nvPr/>
        </p:nvCxnSpPr>
        <p:spPr>
          <a:xfrm rot="10800000">
            <a:off x="6466375" y="1737463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2"/>
          <p:cNvSpPr txBox="1"/>
          <p:nvPr/>
        </p:nvSpPr>
        <p:spPr>
          <a:xfrm>
            <a:off x="3972092" y="16374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quantity to be donated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21963" y="1957776"/>
            <a:ext cx="1311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"/>
          <p:cNvCxnSpPr/>
          <p:nvPr/>
        </p:nvCxnSpPr>
        <p:spPr>
          <a:xfrm rot="10800000">
            <a:off x="5848275" y="22226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8" name="Google Shape;88;p2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2"/>
          <p:cNvSpPr/>
          <p:nvPr/>
        </p:nvSpPr>
        <p:spPr>
          <a:xfrm>
            <a:off x="1679962" y="4324020"/>
            <a:ext cx="12927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5.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2"/>
          <p:cNvSpPr/>
          <p:nvPr/>
        </p:nvSpPr>
        <p:spPr>
          <a:xfrm>
            <a:off x="323075" y="661323"/>
            <a:ext cx="13743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&amp; Locate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"/>
          <p:cNvCxnSpPr/>
          <p:nvPr/>
        </p:nvCxnSpPr>
        <p:spPr>
          <a:xfrm rot="10800000">
            <a:off x="1530025" y="17573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 rot="10800000">
            <a:off x="5424600" y="160160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4" name="Google Shape;94;p2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5" name="Google Shape;95;p2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6" name="Google Shape;96;p2"/>
          <p:cNvCxnSpPr/>
          <p:nvPr/>
        </p:nvCxnSpPr>
        <p:spPr>
          <a:xfrm rot="10800000">
            <a:off x="3309125" y="2265688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 rot="10800000">
            <a:off x="765550" y="2093026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98" name="Google Shape;98;p2"/>
          <p:cNvSpPr txBox="1"/>
          <p:nvPr/>
        </p:nvSpPr>
        <p:spPr>
          <a:xfrm>
            <a:off x="1832976" y="2906613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payment method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/>
          <p:nvPr/>
        </p:nvCxnSpPr>
        <p:spPr>
          <a:xfrm rot="10800000">
            <a:off x="2182612" y="318726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2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2755997" y="37987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2"/>
          <p:cNvCxnSpPr/>
          <p:nvPr/>
        </p:nvCxnSpPr>
        <p:spPr>
          <a:xfrm rot="10800000">
            <a:off x="1602537" y="41240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2493816" y="90063"/>
            <a:ext cx="3685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FoodPantry: Fishbone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237525" y="4320825"/>
            <a:ext cx="13875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4.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 rot="10800000">
            <a:off x="4200417" y="4061389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rot="10800000">
            <a:off x="5359764" y="36519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2"/>
          <p:cNvCxnSpPr/>
          <p:nvPr/>
        </p:nvCxnSpPr>
        <p:spPr>
          <a:xfrm flipH="1" rot="10800000">
            <a:off x="4967175" y="2788500"/>
            <a:ext cx="881100" cy="152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2"/>
          <p:cNvSpPr txBox="1"/>
          <p:nvPr/>
        </p:nvSpPr>
        <p:spPr>
          <a:xfrm>
            <a:off x="6517877" y="1402575"/>
            <a:ext cx="138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259900" y="1332400"/>
            <a:ext cx="122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user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410350" y="191727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user Profiles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926100" y="1993475"/>
            <a:ext cx="20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Issuing donation certificates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493825" y="1286193"/>
            <a:ext cx="9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food item to be donated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956475" y="1913513"/>
            <a:ext cx="9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Pick up time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95750" y="1187025"/>
            <a:ext cx="11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available donation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972646" y="3433562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amount to be donated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78100" y="177127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 receiver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887100" y="2127238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 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679946" y="3843000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Authenticate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4200434" y="3611912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advertises of other platforms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581509" y="3248287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with Social Media partners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493975" y="146212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 donor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2"/>
          <p:cNvCxnSpPr/>
          <p:nvPr/>
        </p:nvCxnSpPr>
        <p:spPr>
          <a:xfrm rot="10800000">
            <a:off x="1956574" y="24119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