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5QBhL8NNRIHrswvZoCW+avRV9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64727" y="989335"/>
            <a:ext cx="1756800" cy="71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73400" y="2813700"/>
            <a:ext cx="1186500" cy="858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Manage Account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754827" y="2814550"/>
            <a:ext cx="11865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Donate &amp; Receive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345199" y="2796900"/>
            <a:ext cx="1186500" cy="891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Search &amp; Locate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/>
          <p:nvPr/>
        </p:nvCxnSpPr>
        <p:spPr>
          <a:xfrm flipH="1">
            <a:off x="2228225" y="2215650"/>
            <a:ext cx="2100" cy="60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1"/>
          <p:cNvCxnSpPr/>
          <p:nvPr/>
        </p:nvCxnSpPr>
        <p:spPr>
          <a:xfrm rot="10800000">
            <a:off x="5548672" y="2249495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 rot="10800000">
            <a:off x="3909231" y="2206757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>
            <a:off x="973600" y="2241100"/>
            <a:ext cx="75669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1593492" y="3622492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04068" y="3622496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Yashraj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233050" y="3622489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Pratikkumar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912680" y="362251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Christus &amp; Preethi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946563" y="290951"/>
            <a:ext cx="5160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Pantry: Functional Decomposition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4881925" y="2854750"/>
            <a:ext cx="11865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Advertise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/>
          <p:nvPr/>
        </p:nvCxnSpPr>
        <p:spPr>
          <a:xfrm rot="10800000">
            <a:off x="7068025" y="2223594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9" name="Google Shape;69;p1"/>
          <p:cNvSpPr txBox="1"/>
          <p:nvPr/>
        </p:nvSpPr>
        <p:spPr>
          <a:xfrm>
            <a:off x="6363712" y="3622491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Aleksandar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/>
          <p:nvPr/>
        </p:nvCxnSpPr>
        <p:spPr>
          <a:xfrm flipH="1">
            <a:off x="973600" y="2211300"/>
            <a:ext cx="11100" cy="6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/>
          <p:nvPr/>
        </p:nvCxnSpPr>
        <p:spPr>
          <a:xfrm rot="10800000">
            <a:off x="4648106" y="1667182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2" name="Google Shape;72;p1"/>
          <p:cNvSpPr/>
          <p:nvPr/>
        </p:nvSpPr>
        <p:spPr>
          <a:xfrm>
            <a:off x="6363700" y="2814550"/>
            <a:ext cx="11865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5. Payment Gateway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/>
          <p:nvPr/>
        </p:nvCxnSpPr>
        <p:spPr>
          <a:xfrm rot="10800000">
            <a:off x="8515825" y="2223594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4" name="Google Shape;74;p1"/>
          <p:cNvSpPr txBox="1"/>
          <p:nvPr/>
        </p:nvSpPr>
        <p:spPr>
          <a:xfrm>
            <a:off x="7811512" y="3622491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Yash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7742200" y="2814550"/>
            <a:ext cx="1255800" cy="871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6. Authenticate &amp; Feedback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"/>
          <p:cNvCxnSpPr>
            <a:endCxn id="81" idx="1"/>
          </p:cNvCxnSpPr>
          <p:nvPr/>
        </p:nvCxnSpPr>
        <p:spPr>
          <a:xfrm>
            <a:off x="101507" y="2772664"/>
            <a:ext cx="7834500" cy="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2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2"/>
          <p:cNvCxnSpPr/>
          <p:nvPr/>
        </p:nvCxnSpPr>
        <p:spPr>
          <a:xfrm flipH="1" rot="10800000">
            <a:off x="3551363" y="2792350"/>
            <a:ext cx="933600" cy="15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2"/>
          <p:cNvCxnSpPr/>
          <p:nvPr/>
        </p:nvCxnSpPr>
        <p:spPr>
          <a:xfrm>
            <a:off x="3246825" y="953700"/>
            <a:ext cx="1305300" cy="178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2"/>
          <p:cNvSpPr/>
          <p:nvPr/>
        </p:nvSpPr>
        <p:spPr>
          <a:xfrm>
            <a:off x="2685274" y="534650"/>
            <a:ext cx="13743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Donate &amp; Rece</a:t>
            </a:r>
            <a:r>
              <a:rPr lang="en" sz="1200">
                <a:solidFill>
                  <a:schemeClr val="dk1"/>
                </a:solidFill>
              </a:rPr>
              <a:t>ive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410350" y="686038"/>
            <a:ext cx="15090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Manage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7936007" y="2416517"/>
            <a:ext cx="1143806" cy="72069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PANTRY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"/>
          <p:cNvCxnSpPr/>
          <p:nvPr/>
        </p:nvCxnSpPr>
        <p:spPr>
          <a:xfrm rot="10800000">
            <a:off x="6313975" y="1508863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2"/>
          <p:cNvSpPr txBox="1"/>
          <p:nvPr/>
        </p:nvSpPr>
        <p:spPr>
          <a:xfrm>
            <a:off x="3514892" y="11040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Provide package information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21963" y="1957776"/>
            <a:ext cx="1311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 rot="10800000">
            <a:off x="5619675" y="18416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 rot="10800000">
            <a:off x="3633613" y="14042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2"/>
          <p:cNvSpPr/>
          <p:nvPr/>
        </p:nvSpPr>
        <p:spPr>
          <a:xfrm>
            <a:off x="2822962" y="4324020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2"/>
          <p:cNvSpPr/>
          <p:nvPr/>
        </p:nvSpPr>
        <p:spPr>
          <a:xfrm>
            <a:off x="323075" y="661323"/>
            <a:ext cx="1374300" cy="419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Search &amp; Locate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rot="10800000">
            <a:off x="1530025" y="17573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5272200" y="137300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2538975" y="12371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9" name="Google Shape;99;p2"/>
          <p:cNvCxnSpPr/>
          <p:nvPr/>
        </p:nvCxnSpPr>
        <p:spPr>
          <a:xfrm rot="10800000">
            <a:off x="2928125" y="1732288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765550" y="209302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2975976" y="290661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payment methods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3325612" y="318726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6725775" y="20978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2"/>
          <p:cNvCxnSpPr/>
          <p:nvPr/>
        </p:nvCxnSpPr>
        <p:spPr>
          <a:xfrm rot="10800000">
            <a:off x="3898997" y="37987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2"/>
          <p:cNvCxnSpPr/>
          <p:nvPr/>
        </p:nvCxnSpPr>
        <p:spPr>
          <a:xfrm rot="10800000">
            <a:off x="2745537" y="41240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2493816" y="90063"/>
            <a:ext cx="3685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FoodPantry: Fishbone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380525" y="4320825"/>
            <a:ext cx="13875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Advertise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 rot="10800000">
            <a:off x="5343417" y="4061389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9" name="Google Shape;109;p2"/>
          <p:cNvCxnSpPr/>
          <p:nvPr/>
        </p:nvCxnSpPr>
        <p:spPr>
          <a:xfrm rot="10800000">
            <a:off x="6502764" y="36519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 flipH="1" rot="10800000">
            <a:off x="6110175" y="2788500"/>
            <a:ext cx="881100" cy="152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2"/>
          <p:cNvSpPr txBox="1"/>
          <p:nvPr/>
        </p:nvSpPr>
        <p:spPr>
          <a:xfrm>
            <a:off x="6289277" y="1173975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325900" y="1110638"/>
            <a:ext cx="122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user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181750" y="1536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user Profiles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545100" y="1764875"/>
            <a:ext cx="200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Handle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donation certificates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417625" y="90519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food items</a:t>
            </a:r>
            <a:r>
              <a:rPr lang="en" sz="800"/>
              <a:t> </a:t>
            </a:r>
            <a:r>
              <a:rPr lang="en" sz="800"/>
              <a:t>for 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donat</a:t>
            </a:r>
            <a:r>
              <a:rPr lang="en" sz="800"/>
              <a:t>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651675" y="1303913"/>
            <a:ext cx="9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Pick up time and location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5750" y="1187025"/>
            <a:ext cx="11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available food donations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115646" y="335736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amount to be donated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78100" y="177127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receiver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887100" y="2127238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courier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822946" y="3843000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Authenticate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5343434" y="3611912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advertises of other platforms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724509" y="3248287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with Media partners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493975" y="1462125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donor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956574" y="24119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/>
          <p:nvPr/>
        </p:nvCxnSpPr>
        <p:spPr>
          <a:xfrm flipH="1" rot="10800000">
            <a:off x="1036763" y="2792350"/>
            <a:ext cx="933600" cy="15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2"/>
          <p:cNvSpPr/>
          <p:nvPr/>
        </p:nvSpPr>
        <p:spPr>
          <a:xfrm>
            <a:off x="308362" y="4324020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6. Authenticate &amp; Feedback</a:t>
            </a:r>
            <a:endParaRPr sz="1200"/>
          </a:p>
        </p:txBody>
      </p:sp>
      <p:cxnSp>
        <p:nvCxnSpPr>
          <p:cNvPr id="128" name="Google Shape;128;p2"/>
          <p:cNvCxnSpPr/>
          <p:nvPr/>
        </p:nvCxnSpPr>
        <p:spPr>
          <a:xfrm rot="10800000">
            <a:off x="1536797" y="35701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2"/>
          <p:cNvCxnSpPr/>
          <p:nvPr/>
        </p:nvCxnSpPr>
        <p:spPr>
          <a:xfrm rot="10800000">
            <a:off x="230937" y="412405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0" name="Google Shape;130;p2"/>
          <p:cNvSpPr txBox="1"/>
          <p:nvPr/>
        </p:nvSpPr>
        <p:spPr>
          <a:xfrm>
            <a:off x="1677250" y="3128750"/>
            <a:ext cx="1311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 QR code Hand-off verification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95750" y="3843000"/>
            <a:ext cx="1311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Share Feedback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cxnSp>
        <p:nvCxnSpPr>
          <p:cNvPr id="132" name="Google Shape;132;p2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2"/>
          <p:cNvSpPr txBox="1"/>
          <p:nvPr/>
        </p:nvSpPr>
        <p:spPr>
          <a:xfrm>
            <a:off x="3895892" y="16374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List dietary requirements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134" name="Google Shape;134;p2"/>
          <p:cNvSpPr txBox="1"/>
          <p:nvPr/>
        </p:nvSpPr>
        <p:spPr>
          <a:xfrm>
            <a:off x="2804075" y="1837325"/>
            <a:ext cx="15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List dietary restrictions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/>
          </a:p>
        </p:txBody>
      </p:sp>
      <p:cxnSp>
        <p:nvCxnSpPr>
          <p:cNvPr id="135" name="Google Shape;135;p2"/>
          <p:cNvCxnSpPr/>
          <p:nvPr/>
        </p:nvCxnSpPr>
        <p:spPr>
          <a:xfrm rot="10800000">
            <a:off x="3224775" y="21515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 rot="10800000">
            <a:off x="4395613" y="24710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2"/>
          <p:cNvSpPr txBox="1"/>
          <p:nvPr/>
        </p:nvSpPr>
        <p:spPr>
          <a:xfrm>
            <a:off x="4270749" y="2105900"/>
            <a:ext cx="1292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Provide drop off time and </a:t>
            </a:r>
            <a:r>
              <a:rPr lang="en" sz="800"/>
              <a:t>location</a:t>
            </a:r>
            <a:endParaRPr sz="800"/>
          </a:p>
        </p:txBody>
      </p:sp>
      <p:cxnSp>
        <p:nvCxnSpPr>
          <p:cNvPr id="138" name="Google Shape;138;p2"/>
          <p:cNvCxnSpPr/>
          <p:nvPr/>
        </p:nvCxnSpPr>
        <p:spPr>
          <a:xfrm rot="10800000">
            <a:off x="5958000" y="236360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9" name="Google Shape;139;p2"/>
          <p:cNvSpPr txBox="1"/>
          <p:nvPr/>
        </p:nvSpPr>
        <p:spPr>
          <a:xfrm>
            <a:off x="5823200" y="2069675"/>
            <a:ext cx="109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Contact User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