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jolsSxk9KJMpb3tgVTdoT9PH74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51fecb79f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51fecb79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51fecb79f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51fecb79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51fecb79f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51fecb79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51fecb79f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51fecb79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51fecb79f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51fecb79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51fecb79f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51fecb79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51fecb79f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51fecb79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51fecb79f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51fecb79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51fecb79f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51fecb79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41ed072d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g1241ed072d1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51fecb79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51fecb7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51fecb79f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51fecb79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51fecb79f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51fecb79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51fecb79f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51fecb79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51fecb79f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51fecb79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Aleksandar-Evgeniy-Kamenev/food-pantry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0" y="0"/>
            <a:ext cx="12192000" cy="948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GitHub Repo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477300" y="1137075"/>
            <a:ext cx="112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https://github.com/Aleksandar-Evgeniy-Kamenev/food-pantry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1689675"/>
            <a:ext cx="10820870" cy="501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51fecb79f_0_3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251fecb79f_0_3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g1251fecb79f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3250"/>
            <a:ext cx="12192000" cy="565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1251fecb79f_0_33"/>
          <p:cNvSpPr txBox="1"/>
          <p:nvPr/>
        </p:nvSpPr>
        <p:spPr>
          <a:xfrm>
            <a:off x="168525" y="97050"/>
            <a:ext cx="557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Offers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51fecb79f_0_3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251fecb79f_0_3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g1251fecb79f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3250"/>
            <a:ext cx="12192000" cy="56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51fecb79f_0_4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251fecb79f_0_4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g1251fecb79f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9300"/>
            <a:ext cx="12192000" cy="53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51fecb79f_0_4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251fecb79f_0_4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g1251fecb79f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2775"/>
            <a:ext cx="12192000" cy="56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1251fecb79f_0_48"/>
          <p:cNvSpPr txBox="1"/>
          <p:nvPr/>
        </p:nvSpPr>
        <p:spPr>
          <a:xfrm>
            <a:off x="168525" y="97050"/>
            <a:ext cx="557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Package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51fecb79f_0_5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251fecb79f_0_5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g1251fecb79f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0075"/>
            <a:ext cx="12192000" cy="56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51fecb79f_0_5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251fecb79f_0_5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g1251fecb79f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2300"/>
            <a:ext cx="12192000" cy="56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51fecb79f_0_6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251fecb79f_0_6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g1251fecb79f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2775"/>
            <a:ext cx="12192000" cy="56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1251fecb79f_0_63"/>
          <p:cNvSpPr txBox="1"/>
          <p:nvPr/>
        </p:nvSpPr>
        <p:spPr>
          <a:xfrm>
            <a:off x="168525" y="97050"/>
            <a:ext cx="557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51fecb79f_0_6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251fecb79f_0_6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g1251fecb79f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6900"/>
            <a:ext cx="12192000" cy="56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51fecb79f_0_7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251fecb79f_0_7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g1251fecb79f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5950"/>
            <a:ext cx="12192000" cy="56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ctrTitle"/>
          </p:nvPr>
        </p:nvSpPr>
        <p:spPr>
          <a:xfrm>
            <a:off x="0" y="0"/>
            <a:ext cx="12192000" cy="948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GitHub Repo Structure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8512" y="948519"/>
            <a:ext cx="2930769" cy="3464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6560" y="948519"/>
            <a:ext cx="4793056" cy="5602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ctrTitle"/>
          </p:nvPr>
        </p:nvSpPr>
        <p:spPr>
          <a:xfrm>
            <a:off x="0" y="0"/>
            <a:ext cx="12192000" cy="948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Code Snippet</a:t>
            </a:r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8704" y="948519"/>
            <a:ext cx="7225116" cy="540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9866" y="948519"/>
            <a:ext cx="1146510" cy="5806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41ed072d1_4_0"/>
          <p:cNvSpPr txBox="1"/>
          <p:nvPr/>
        </p:nvSpPr>
        <p:spPr>
          <a:xfrm>
            <a:off x="479225" y="148975"/>
            <a:ext cx="5571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Images of the GitHub Code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g1241ed072d1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0375"/>
            <a:ext cx="11325480" cy="52852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241ed072d1_4_0"/>
          <p:cNvSpPr txBox="1"/>
          <p:nvPr/>
        </p:nvSpPr>
        <p:spPr>
          <a:xfrm>
            <a:off x="168525" y="935250"/>
            <a:ext cx="557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App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51fecb79f_0_5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251fecb79f_0_5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g1251fecb79f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8650"/>
            <a:ext cx="12192000" cy="56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51fecb79f_0_1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251fecb79f_0_1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g1251fecb79f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7375"/>
            <a:ext cx="12192000" cy="568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51fecb79f_0_17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251fecb79f_0_17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g1251fecb79f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4675"/>
            <a:ext cx="12192000" cy="57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51fecb79f_0_2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251fecb79f_0_2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g1251fecb79f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2775"/>
            <a:ext cx="12192000" cy="56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1251fecb79f_0_22"/>
          <p:cNvSpPr txBox="1"/>
          <p:nvPr/>
        </p:nvSpPr>
        <p:spPr>
          <a:xfrm>
            <a:off x="168525" y="97050"/>
            <a:ext cx="557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Items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fecb79f_0_2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251fecb79f_0_2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g1251fecb79f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5000"/>
            <a:ext cx="12192000" cy="55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2022-04-12T02:34:38Z</dcterms:created>
  <dc:creator>Kamenev, Aleksandar Evgeniy</dc:creator>
</cp:coreProperties>
</file>