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3mRbwmsrMHGVl7EJC3RFFFpi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1ed072d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241ed072d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Aleksandar-Evgeniy-Kamenev/food-pant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GitHub Repo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150" y="1570726"/>
            <a:ext cx="11237702" cy="528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477300" y="1137075"/>
            <a:ext cx="112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https://github.com/Aleksandar-Evgeniy-Kamenev/food-pantry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GitHub Repo Structure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512" y="948519"/>
            <a:ext cx="2930769" cy="346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6560" y="948519"/>
            <a:ext cx="4793056" cy="560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Code Snippet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704" y="948519"/>
            <a:ext cx="7225116" cy="540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866" y="948519"/>
            <a:ext cx="1146510" cy="580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1ed072d1_4_0"/>
          <p:cNvSpPr txBox="1"/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Kanban Board</a:t>
            </a:r>
            <a:endParaRPr/>
          </a:p>
        </p:txBody>
      </p:sp>
      <p:pic>
        <p:nvPicPr>
          <p:cNvPr id="106" name="Google Shape;106;g1241ed072d1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50" y="948600"/>
            <a:ext cx="10023097" cy="56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2022-04-12T02:34:38Z</dcterms:created>
  <dc:creator>Kamenev, Aleksandar Evgeniy</dc:creator>
</cp:coreProperties>
</file>