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j3mRbwmsrMHGVl7EJC3RFFFpia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41ed072d1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1241ed072d1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Aleksandar-Evgeniy-Kamenev/food-pantr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A4D38-CCB0-4998-AFB6-AF974F027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FoodPantry GitHub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AF90F-9306-4A49-8A94-96200C37A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D0086C-9842-4BB1-92EF-9A91EDDD6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5877"/>
            <a:ext cx="10515600" cy="522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77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12192000" cy="948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4800" dirty="0"/>
              <a:t>GitHub Repo</a:t>
            </a:r>
            <a:endParaRPr sz="4800" dirty="0"/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150" y="1570726"/>
            <a:ext cx="11237702" cy="528727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477300" y="1137075"/>
            <a:ext cx="1123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https://github.com/Aleksandar-Evgeniy-Kamenev/food-pantry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12192000" cy="948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4800" dirty="0"/>
              <a:t>GitHub Repo Structure</a:t>
            </a:r>
            <a:endParaRPr sz="4800" dirty="0"/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8512" y="948519"/>
            <a:ext cx="2930769" cy="3464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6560" y="948519"/>
            <a:ext cx="4793056" cy="5602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12192000" cy="948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4800" dirty="0"/>
              <a:t>Code Snippet</a:t>
            </a:r>
            <a:endParaRPr sz="4800" dirty="0"/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08704" y="948519"/>
            <a:ext cx="7225116" cy="5402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9866" y="948519"/>
            <a:ext cx="1146510" cy="5806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41ed072d1_4_0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12192000" cy="9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4800" dirty="0"/>
              <a:t>Kanban Board</a:t>
            </a:r>
            <a:endParaRPr sz="4800" dirty="0"/>
          </a:p>
        </p:txBody>
      </p:sp>
      <p:pic>
        <p:nvPicPr>
          <p:cNvPr id="106" name="Google Shape;106;g1241ed072d1_4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450" y="948600"/>
            <a:ext cx="10023097" cy="560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Widescreen</PresentationFormat>
  <Paragraphs>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FoodPantry GitHub</vt:lpstr>
      <vt:lpstr>GitHub Repo</vt:lpstr>
      <vt:lpstr>GitHub Repo Structure</vt:lpstr>
      <vt:lpstr>Code Snippet</vt:lpstr>
      <vt:lpstr>Kanban 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FoodPantry GitHub</dc:title>
  <dc:creator>Kamenev, Aleksandar Evgeniy</dc:creator>
  <cp:lastModifiedBy>Kamenev, Aleksandar Evgeniy</cp:lastModifiedBy>
  <cp:revision>1</cp:revision>
  <dcterms:created xsi:type="dcterms:W3CDTF">2022-04-12T02:34:38Z</dcterms:created>
  <dcterms:modified xsi:type="dcterms:W3CDTF">2022-04-12T14:06:43Z</dcterms:modified>
</cp:coreProperties>
</file>