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9RrXIrufga6LqcjVHUT+brHP7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b="1" lang="en"/>
              <a:t>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Us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" name="Google Shape;63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" name="Google Shape;64;p1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1" name="Google Shape;71;p1"/>
          <p:cNvCxnSpPr>
            <a:stCxn id="5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>
            <a:stCxn id="6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3" name="Google Shape;73;p1"/>
          <p:cNvCxnSpPr>
            <a:stCxn id="61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>
            <a:endCxn id="5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5" name="Google Shape;75;p1"/>
          <p:cNvCxnSpPr>
            <a:stCxn id="55" idx="2"/>
            <a:endCxn id="59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" name="Google Shape;76;p1"/>
          <p:cNvCxnSpPr>
            <a:stCxn id="56" idx="2"/>
            <a:endCxn id="60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7" name="Google Shape;77;p1"/>
          <p:cNvCxnSpPr>
            <a:stCxn id="57" idx="2"/>
            <a:endCxn id="61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Signup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ailure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Signup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Signup()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552675" y="4332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7624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uthentication(query)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postUserCredentials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 New User(Donor,Courier,Receiver,Admin)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</a:t>
            </a:r>
            <a:r>
              <a:rPr b="1" lang="en"/>
              <a:t>3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" name="Google Shape;98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p2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0" name="Google Shape;100;p2"/>
          <p:cNvCxnSpPr>
            <a:stCxn id="94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>
            <a:stCxn id="95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>
            <a:stCxn id="96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>
            <a:endCxn id="94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>
            <a:stCxn id="92" idx="2"/>
            <a:endCxn id="95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>
            <a:stCxn id="93" idx="2"/>
            <a:endCxn id="96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User Credentials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648450" y="338399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set_bio(), set_address()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Bio, Address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424813" y="37568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1335825" y="40018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g11b30d64534_0_0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g11b30d64534_0_0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1b30d64534_0_0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g11b30d64534_0_0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g11b30d64534_0_0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g11b30d64534_0_0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29" name="Google Shape;129;g11b30d64534_0_0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30" name="Google Shape;130;g11b30d64534_0_0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1" name="Google Shape;131;g11b30d64534_0_0"/>
          <p:cNvCxnSpPr>
            <a:stCxn id="121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" name="Google Shape;132;g11b30d64534_0_0"/>
          <p:cNvCxnSpPr>
            <a:stCxn id="122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3" name="Google Shape;133;g11b30d64534_0_0"/>
          <p:cNvCxnSpPr>
            <a:stCxn id="123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" name="Google Shape;134;g11b30d64534_0_0"/>
          <p:cNvCxnSpPr>
            <a:stCxn id="124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" name="Google Shape;135;g11b30d64534_0_0"/>
          <p:cNvCxnSpPr>
            <a:endCxn id="121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" name="Google Shape;136;g11b30d64534_0_0"/>
          <p:cNvCxnSpPr>
            <a:stCxn id="118" idx="2"/>
            <a:endCxn id="122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7" name="Google Shape;137;g11b30d64534_0_0"/>
          <p:cNvCxnSpPr>
            <a:stCxn id="119" idx="2"/>
            <a:endCxn id="123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" name="Google Shape;138;g11b30d64534_0_0"/>
          <p:cNvCxnSpPr>
            <a:stCxn id="120" idx="2"/>
            <a:endCxn id="124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9" name="Google Shape;139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Item name, Item description, Weight, Allergens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g11b30d64534_0_0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g11b30d64534_0_0"/>
          <p:cNvSpPr txBox="1"/>
          <p:nvPr/>
        </p:nvSpPr>
        <p:spPr>
          <a:xfrm>
            <a:off x="3559725" y="3339756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statusMessage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g11b30d64534_0_0"/>
          <p:cNvSpPr txBox="1"/>
          <p:nvPr/>
        </p:nvSpPr>
        <p:spPr>
          <a:xfrm>
            <a:off x="5794733" y="2567437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Items for Donation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g11b30d64534_0_0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Items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" name="Google Shape;144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6" name="Google Shape;146;g11b30d64534_0_0"/>
          <p:cNvCxnSpPr/>
          <p:nvPr/>
        </p:nvCxnSpPr>
        <p:spPr>
          <a:xfrm>
            <a:off x="1335825" y="3919488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7" name="Google Shape;147;g11b30d64534_0_0"/>
          <p:cNvSpPr txBox="1"/>
          <p:nvPr/>
        </p:nvSpPr>
        <p:spPr>
          <a:xfrm>
            <a:off x="1342875" y="3615606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set_item_fields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Provide Pa</a:t>
            </a:r>
            <a:r>
              <a:rPr b="1" lang="en"/>
              <a:t>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b30d64534_0_3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g11b30d64534_0_32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g11b30d64534_0_32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b30d64534_0_3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b30d64534_0_3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1b30d64534_0_32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11b30d64534_0_3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g11b30d64534_0_3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g11b30d64534_0_32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g11b30d64534_0_32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64" name="Google Shape;164;g11b30d64534_0_32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65" name="Google Shape;165;g11b30d64534_0_32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6" name="Google Shape;166;g11b30d64534_0_32"/>
          <p:cNvCxnSpPr>
            <a:stCxn id="156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7" name="Google Shape;167;g11b30d64534_0_32"/>
          <p:cNvCxnSpPr>
            <a:stCxn id="157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8" name="Google Shape;168;g11b30d64534_0_32"/>
          <p:cNvCxnSpPr>
            <a:stCxn id="158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9" name="Google Shape;169;g11b30d64534_0_32"/>
          <p:cNvCxnSpPr>
            <a:stCxn id="159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0" name="Google Shape;170;g11b30d64534_0_32"/>
          <p:cNvCxnSpPr>
            <a:endCxn id="156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1" name="Google Shape;171;g11b30d64534_0_32"/>
          <p:cNvCxnSpPr>
            <a:stCxn id="153" idx="2"/>
            <a:endCxn id="157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2" name="Google Shape;172;g11b30d64534_0_32"/>
          <p:cNvCxnSpPr>
            <a:stCxn id="154" idx="2"/>
            <a:endCxn id="158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3" name="Google Shape;173;g11b30d64534_0_32"/>
          <p:cNvCxnSpPr>
            <a:stCxn id="155" idx="2"/>
            <a:endCxn id="159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4" name="Google Shape;174;g11b30d64534_0_32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Package Details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g11b30d64534_0_32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g11b30d64534_0_32"/>
          <p:cNvSpPr txBox="1"/>
          <p:nvPr/>
        </p:nvSpPr>
        <p:spPr>
          <a:xfrm>
            <a:off x="3559725" y="341209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statusMessage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g11b30d64534_0_32"/>
          <p:cNvSpPr txBox="1"/>
          <p:nvPr/>
        </p:nvSpPr>
        <p:spPr>
          <a:xfrm>
            <a:off x="5798633" y="2579649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Pickup time and location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g11b30d64534_0_32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PackageInfo()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9" name="Google Shape;179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b30d64534_0_32"/>
          <p:cNvSpPr txBox="1"/>
          <p:nvPr/>
        </p:nvSpPr>
        <p:spPr>
          <a:xfrm>
            <a:off x="1342875" y="3725431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list_package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g11b30d64534_0_32"/>
          <p:cNvCxnSpPr/>
          <p:nvPr/>
        </p:nvCxnSpPr>
        <p:spPr>
          <a:xfrm>
            <a:off x="1340975" y="402931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3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g11b30d64534_0_64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g11b30d64534_0_64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1b30d64534_0_64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b30d64534_0_64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g11b30d64534_0_64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g11b30d64534_0_64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g11b30d64534_0_64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99" name="Google Shape;199;g11b30d64534_0_64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200" name="Google Shape;200;g11b30d64534_0_64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1" name="Google Shape;201;g11b30d64534_0_64"/>
          <p:cNvCxnSpPr>
            <a:stCxn id="191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2" name="Google Shape;202;g11b30d64534_0_64"/>
          <p:cNvCxnSpPr>
            <a:stCxn id="192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3" name="Google Shape;203;g11b30d64534_0_64"/>
          <p:cNvCxnSpPr>
            <a:stCxn id="193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4" name="Google Shape;204;g11b30d64534_0_64"/>
          <p:cNvCxnSpPr>
            <a:stCxn id="194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5" name="Google Shape;205;g11b30d64534_0_64"/>
          <p:cNvCxnSpPr>
            <a:endCxn id="191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6" name="Google Shape;206;g11b30d64534_0_64"/>
          <p:cNvCxnSpPr>
            <a:stCxn id="188" idx="2"/>
            <a:endCxn id="192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7" name="Google Shape;207;g11b30d64534_0_64"/>
          <p:cNvCxnSpPr>
            <a:stCxn id="189" idx="2"/>
            <a:endCxn id="193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8" name="Google Shape;208;g11b30d64534_0_64"/>
          <p:cNvCxnSpPr>
            <a:stCxn id="190" idx="2"/>
            <a:endCxn id="194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9" name="Google Shape;209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Food Items for Donation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g11b30d64534_0_64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g11b30d64534_0_64"/>
          <p:cNvSpPr txBox="1"/>
          <p:nvPr/>
        </p:nvSpPr>
        <p:spPr>
          <a:xfrm>
            <a:off x="3559725" y="34015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statusMessage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g11b30d64534_0_64"/>
          <p:cNvSpPr txBox="1"/>
          <p:nvPr/>
        </p:nvSpPr>
        <p:spPr>
          <a:xfrm>
            <a:off x="5798633" y="2579649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Pickup time and Location(query)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g11b30d64534_0_64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PackageInfo()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4" name="Google Shape;214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/>
        </p:nvSpPr>
        <p:spPr>
          <a:xfrm>
            <a:off x="2286000" y="1341108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Donate and Receive </a:t>
            </a:r>
            <a:endParaRPr/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all the available items.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