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+GpCi7b/yM1O3buQt3N1wJN5U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b30d645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1b30d64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b30d64534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1b30d645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b30d64534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1b30d645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- 01.01. Register User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512510" y="807300"/>
            <a:ext cx="1900616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50515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  Profile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" name="Google Shape;63;p1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" name="Google Shape;64;p1"/>
          <p:cNvCxnSpPr/>
          <p:nvPr/>
        </p:nvCxnSpPr>
        <p:spPr>
          <a:xfrm>
            <a:off x="5767200" y="2887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p1"/>
          <p:cNvCxnSpPr/>
          <p:nvPr/>
        </p:nvCxnSpPr>
        <p:spPr>
          <a:xfrm>
            <a:off x="5767200" y="33355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1340975" y="3972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7" name="Google Shape;67;p1"/>
          <p:cNvCxnSpPr/>
          <p:nvPr/>
        </p:nvCxnSpPr>
        <p:spPr>
          <a:xfrm>
            <a:off x="1340975" y="4857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8" name="Google Shape;68;p1"/>
          <p:cNvCxnSpPr/>
          <p:nvPr/>
        </p:nvCxnSpPr>
        <p:spPr>
          <a:xfrm>
            <a:off x="3552675" y="46024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9" name="Google Shape;69;p1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0" name="Google Shape;70;p1"/>
          <p:cNvCxnSpPr>
            <a:stCxn id="58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1" name="Google Shape;71;p1"/>
          <p:cNvCxnSpPr>
            <a:stCxn id="59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2" name="Google Shape;72;p1"/>
          <p:cNvCxnSpPr>
            <a:stCxn id="60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3" name="Google Shape;73;p1"/>
          <p:cNvCxnSpPr>
            <a:stCxn id="61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4" name="Google Shape;74;p1"/>
          <p:cNvCxnSpPr>
            <a:endCxn id="58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5" name="Google Shape;75;p1"/>
          <p:cNvCxnSpPr>
            <a:stCxn id="55" idx="2"/>
            <a:endCxn id="59" idx="0"/>
          </p:cNvCxnSpPr>
          <p:nvPr/>
        </p:nvCxnSpPr>
        <p:spPr>
          <a:xfrm>
            <a:off x="3462818" y="1281000"/>
            <a:ext cx="102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6" name="Google Shape;76;p1"/>
          <p:cNvCxnSpPr>
            <a:stCxn id="56" idx="2"/>
            <a:endCxn id="60" idx="0"/>
          </p:cNvCxnSpPr>
          <p:nvPr/>
        </p:nvCxnSpPr>
        <p:spPr>
          <a:xfrm>
            <a:off x="5689925" y="1281000"/>
            <a:ext cx="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7" name="Google Shape;77;p1"/>
          <p:cNvCxnSpPr>
            <a:stCxn id="57" idx="2"/>
            <a:endCxn id="61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8" name="Google Shape;78;p1"/>
          <p:cNvSpPr txBox="1"/>
          <p:nvPr/>
        </p:nvSpPr>
        <p:spPr>
          <a:xfrm>
            <a:off x="1352150" y="4606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Registration Failure()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342875" y="37230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Registration Successful()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342875" y="1828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 User()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3559725" y="426716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 Error()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5762475" y="30632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5762475" y="26151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Authentication(query)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Email, Password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14761" y="766188"/>
            <a:ext cx="190061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 New User(Donor,Courier,Receiver,Admin)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3552675" y="3870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88" name="Google Shape;88;p1"/>
          <p:cNvSpPr txBox="1"/>
          <p:nvPr/>
        </p:nvSpPr>
        <p:spPr>
          <a:xfrm>
            <a:off x="3559725" y="3501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 Success()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- 01.03. Account Authentication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051525" y="734941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Profile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" name="Google Shape;100;p2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" name="Google Shape;101;p2"/>
          <p:cNvCxnSpPr/>
          <p:nvPr/>
        </p:nvCxnSpPr>
        <p:spPr>
          <a:xfrm>
            <a:off x="35526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02" name="Google Shape;102;p2"/>
          <p:cNvCxnSpPr>
            <a:stCxn id="96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>
            <a:stCxn id="97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>
            <a:stCxn id="98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>
            <a:endCxn id="96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>
            <a:stCxn id="94" idx="2"/>
            <a:endCxn id="97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>
            <a:stCxn id="95" idx="2"/>
            <a:endCxn id="98" idx="0"/>
          </p:cNvCxnSpPr>
          <p:nvPr/>
        </p:nvCxnSpPr>
        <p:spPr>
          <a:xfrm>
            <a:off x="5689925" y="1208641"/>
            <a:ext cx="0" cy="10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1342875" y="1751885"/>
            <a:ext cx="2043600" cy="329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Email, Password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2"/>
          <p:cNvSpPr txBox="1"/>
          <p:nvPr/>
        </p:nvSpPr>
        <p:spPr>
          <a:xfrm flipH="1">
            <a:off x="3646325" y="3331292"/>
            <a:ext cx="2043600" cy="36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set_bio(), set_address()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Bio, Address, user_type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Registered User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424813" y="3756800"/>
            <a:ext cx="2043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 Error()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4" name="Google Shape;114;p2"/>
          <p:cNvCxnSpPr/>
          <p:nvPr/>
        </p:nvCxnSpPr>
        <p:spPr>
          <a:xfrm>
            <a:off x="1335825" y="400182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1335825" y="33573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16" name="Google Shape;116;p2"/>
          <p:cNvSpPr txBox="1"/>
          <p:nvPr/>
        </p:nvSpPr>
        <p:spPr>
          <a:xfrm>
            <a:off x="1348013" y="3014300"/>
            <a:ext cx="2043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 Success()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664613" y="4042607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fetch_user_data(), set_activity_status()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8" name="Google Shape;118;p2"/>
          <p:cNvCxnSpPr/>
          <p:nvPr/>
        </p:nvCxnSpPr>
        <p:spPr>
          <a:xfrm>
            <a:off x="3546579" y="4430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30d64534_0_0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- 02.01 List Food Items for Donation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1b30d64534_0_0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Offers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g11b30d64534_0_0"/>
          <p:cNvSpPr/>
          <p:nvPr/>
        </p:nvSpPr>
        <p:spPr>
          <a:xfrm>
            <a:off x="5051525" y="734941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g11b30d64534_0_0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g11b30d64534_0_0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1b30d64534_0_0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1b30d64534_0_0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1b30d64534_0_0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g11b30d64534_0_0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2" name="Google Shape;132;g11b30d64534_0_0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3" name="Google Shape;133;g11b30d64534_0_0"/>
          <p:cNvCxnSpPr/>
          <p:nvPr/>
        </p:nvCxnSpPr>
        <p:spPr>
          <a:xfrm>
            <a:off x="5757638" y="3112512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g11b30d64534_0_0"/>
          <p:cNvCxnSpPr/>
          <p:nvPr/>
        </p:nvCxnSpPr>
        <p:spPr>
          <a:xfrm>
            <a:off x="5743425" y="3920232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35" name="Google Shape;135;g11b30d64534_0_0"/>
          <p:cNvCxnSpPr/>
          <p:nvPr/>
        </p:nvCxnSpPr>
        <p:spPr>
          <a:xfrm>
            <a:off x="35526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36" name="Google Shape;136;g11b30d64534_0_0"/>
          <p:cNvCxnSpPr/>
          <p:nvPr/>
        </p:nvCxnSpPr>
        <p:spPr>
          <a:xfrm>
            <a:off x="1338225" y="4492757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7" name="Google Shape;137;g11b30d64534_0_0"/>
          <p:cNvCxnSpPr>
            <a:stCxn id="127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8" name="Google Shape;138;g11b30d64534_0_0"/>
          <p:cNvCxnSpPr>
            <a:stCxn id="128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9" name="Google Shape;139;g11b30d64534_0_0"/>
          <p:cNvCxnSpPr>
            <a:stCxn id="129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0" name="Google Shape;140;g11b30d64534_0_0"/>
          <p:cNvCxnSpPr>
            <a:stCxn id="130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1" name="Google Shape;141;g11b30d64534_0_0"/>
          <p:cNvCxnSpPr>
            <a:endCxn id="127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2" name="Google Shape;142;g11b30d64534_0_0"/>
          <p:cNvCxnSpPr>
            <a:stCxn id="124" idx="2"/>
            <a:endCxn id="128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3" name="Google Shape;143;g11b30d64534_0_0"/>
          <p:cNvCxnSpPr>
            <a:stCxn id="125" idx="2"/>
            <a:endCxn id="129" idx="0"/>
          </p:cNvCxnSpPr>
          <p:nvPr/>
        </p:nvCxnSpPr>
        <p:spPr>
          <a:xfrm>
            <a:off x="5689925" y="1208641"/>
            <a:ext cx="0" cy="10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4" name="Google Shape;144;g11b30d64534_0_0"/>
          <p:cNvCxnSpPr>
            <a:stCxn id="126" idx="2"/>
            <a:endCxn id="130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5" name="Google Shape;145;g11b30d64534_0_0"/>
          <p:cNvSpPr txBox="1"/>
          <p:nvPr/>
        </p:nvSpPr>
        <p:spPr>
          <a:xfrm>
            <a:off x="1342875" y="1607875"/>
            <a:ext cx="2043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g11b30d64534_0_0"/>
          <p:cNvSpPr txBox="1"/>
          <p:nvPr/>
        </p:nvSpPr>
        <p:spPr>
          <a:xfrm>
            <a:off x="5741100" y="3619532"/>
            <a:ext cx="2027067" cy="307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set_item_fields()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g11b30d64534_0_0"/>
          <p:cNvSpPr txBox="1"/>
          <p:nvPr/>
        </p:nvSpPr>
        <p:spPr>
          <a:xfrm>
            <a:off x="3557362" y="3270750"/>
            <a:ext cx="2043600" cy="307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post_item_data(), add_item_to_package()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g11b30d64534_0_0"/>
          <p:cNvSpPr txBox="1"/>
          <p:nvPr/>
        </p:nvSpPr>
        <p:spPr>
          <a:xfrm>
            <a:off x="1283782" y="1789804"/>
            <a:ext cx="200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Item_array[]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g11b30d64534_0_0"/>
          <p:cNvSpPr txBox="1"/>
          <p:nvPr/>
        </p:nvSpPr>
        <p:spPr>
          <a:xfrm>
            <a:off x="3552675" y="2109400"/>
            <a:ext cx="2043600" cy="353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Item_array[]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0" name="Google Shape;150;g11b30d645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1b30d64534_0_0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2" name="Google Shape;152;g11b30d64534_0_0"/>
          <p:cNvCxnSpPr/>
          <p:nvPr/>
        </p:nvCxnSpPr>
        <p:spPr>
          <a:xfrm>
            <a:off x="1335825" y="3663456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53" name="Google Shape;153;g11b30d64534_0_0"/>
          <p:cNvSpPr txBox="1"/>
          <p:nvPr/>
        </p:nvSpPr>
        <p:spPr>
          <a:xfrm>
            <a:off x="1342875" y="333519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get_package_data()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4" name="Google Shape;154;g11b30d64534_0_0"/>
          <p:cNvCxnSpPr/>
          <p:nvPr/>
        </p:nvCxnSpPr>
        <p:spPr>
          <a:xfrm>
            <a:off x="1341921" y="4279152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55" name="Google Shape;155;g11b30d64534_0_0"/>
          <p:cNvSpPr txBox="1"/>
          <p:nvPr/>
        </p:nvSpPr>
        <p:spPr>
          <a:xfrm>
            <a:off x="1436182" y="3966076"/>
            <a:ext cx="200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get_item_data()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g11b30d64534_0_0"/>
          <p:cNvSpPr txBox="1"/>
          <p:nvPr/>
        </p:nvSpPr>
        <p:spPr>
          <a:xfrm>
            <a:off x="5767200" y="2636753"/>
            <a:ext cx="2027067" cy="307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Item_name, Weight, perishable_status, Allergens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b30d64534_0_32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- 02.02. Provide Package Information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1b30d64534_0_32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Offers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g11b30d64534_0_32"/>
          <p:cNvSpPr/>
          <p:nvPr/>
        </p:nvSpPr>
        <p:spPr>
          <a:xfrm>
            <a:off x="5051525" y="832477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g11b30d64534_0_32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g11b30d64534_0_32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1b30d64534_0_32"/>
          <p:cNvSpPr/>
          <p:nvPr/>
        </p:nvSpPr>
        <p:spPr>
          <a:xfrm>
            <a:off x="3377834" y="1539534"/>
            <a:ext cx="135558" cy="340161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1b30d64534_0_32"/>
          <p:cNvSpPr/>
          <p:nvPr/>
        </p:nvSpPr>
        <p:spPr>
          <a:xfrm>
            <a:off x="5612701" y="1816849"/>
            <a:ext cx="11754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1b30d64534_0_32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11b30d64534_0_32"/>
          <p:cNvCxnSpPr/>
          <p:nvPr/>
        </p:nvCxnSpPr>
        <p:spPr>
          <a:xfrm>
            <a:off x="1328775" y="2593054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0" name="Google Shape;170;g11b30d64534_0_32"/>
          <p:cNvCxnSpPr/>
          <p:nvPr/>
        </p:nvCxnSpPr>
        <p:spPr>
          <a:xfrm>
            <a:off x="3562466" y="3016144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1" name="Google Shape;171;g11b30d64534_0_32"/>
          <p:cNvCxnSpPr/>
          <p:nvPr/>
        </p:nvCxnSpPr>
        <p:spPr>
          <a:xfrm>
            <a:off x="5783625" y="3132021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g11b30d64534_0_32"/>
          <p:cNvCxnSpPr/>
          <p:nvPr/>
        </p:nvCxnSpPr>
        <p:spPr>
          <a:xfrm>
            <a:off x="5774212" y="3881169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73" name="Google Shape;173;g11b30d64534_0_32"/>
          <p:cNvCxnSpPr/>
          <p:nvPr/>
        </p:nvCxnSpPr>
        <p:spPr>
          <a:xfrm>
            <a:off x="3527514" y="382755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74" name="Google Shape;174;g11b30d64534_0_32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5" name="Google Shape;175;g11b30d64534_0_32"/>
          <p:cNvCxnSpPr>
            <a:stCxn id="165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6" name="Google Shape;176;g11b30d64534_0_32"/>
          <p:cNvCxnSpPr>
            <a:stCxn id="166" idx="2"/>
          </p:cNvCxnSpPr>
          <p:nvPr/>
        </p:nvCxnSpPr>
        <p:spPr>
          <a:xfrm>
            <a:off x="3445613" y="4941149"/>
            <a:ext cx="27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7" name="Google Shape;177;g11b30d64534_0_32"/>
          <p:cNvCxnSpPr>
            <a:stCxn id="167" idx="2"/>
          </p:cNvCxnSpPr>
          <p:nvPr/>
        </p:nvCxnSpPr>
        <p:spPr>
          <a:xfrm>
            <a:off x="5671471" y="4941049"/>
            <a:ext cx="207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8" name="Google Shape;178;g11b30d64534_0_32"/>
          <p:cNvCxnSpPr>
            <a:stCxn id="168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9" name="Google Shape;179;g11b30d64534_0_32"/>
          <p:cNvCxnSpPr>
            <a:endCxn id="165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80" name="Google Shape;180;g11b30d64534_0_32"/>
          <p:cNvCxnSpPr>
            <a:stCxn id="162" idx="2"/>
            <a:endCxn id="166" idx="0"/>
          </p:cNvCxnSpPr>
          <p:nvPr/>
        </p:nvCxnSpPr>
        <p:spPr>
          <a:xfrm flipH="1">
            <a:off x="3445488" y="1281000"/>
            <a:ext cx="276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81" name="Google Shape;181;g11b30d64534_0_32"/>
          <p:cNvCxnSpPr>
            <a:stCxn id="163" idx="2"/>
            <a:endCxn id="167" idx="0"/>
          </p:cNvCxnSpPr>
          <p:nvPr/>
        </p:nvCxnSpPr>
        <p:spPr>
          <a:xfrm flipH="1">
            <a:off x="5671325" y="1306177"/>
            <a:ext cx="1860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82" name="Google Shape;182;g11b30d64534_0_32"/>
          <p:cNvCxnSpPr>
            <a:stCxn id="164" idx="2"/>
            <a:endCxn id="168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3" name="Google Shape;183;g11b30d64534_0_32"/>
          <p:cNvSpPr txBox="1"/>
          <p:nvPr/>
        </p:nvSpPr>
        <p:spPr>
          <a:xfrm>
            <a:off x="1367009" y="1847875"/>
            <a:ext cx="2043600" cy="531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donor_name, donor_address, package_title, package_description, weight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g11b30d64534_0_32"/>
          <p:cNvSpPr txBox="1"/>
          <p:nvPr/>
        </p:nvSpPr>
        <p:spPr>
          <a:xfrm>
            <a:off x="5774212" y="3517934"/>
            <a:ext cx="2043600" cy="317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set_item_fields()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g11b30d64534_0_32"/>
          <p:cNvSpPr txBox="1"/>
          <p:nvPr/>
        </p:nvSpPr>
        <p:spPr>
          <a:xfrm>
            <a:off x="3550200" y="3359004"/>
            <a:ext cx="2043600" cy="416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post_package_data(), list_package()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g11b30d64534_0_32"/>
          <p:cNvSpPr txBox="1"/>
          <p:nvPr/>
        </p:nvSpPr>
        <p:spPr>
          <a:xfrm>
            <a:off x="5792362" y="2630308"/>
            <a:ext cx="2007300" cy="366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Item_name, weight, package_ID, perishable_status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g11b30d64534_0_32"/>
          <p:cNvSpPr txBox="1"/>
          <p:nvPr/>
        </p:nvSpPr>
        <p:spPr>
          <a:xfrm>
            <a:off x="3514126" y="2112854"/>
            <a:ext cx="2043600" cy="672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donor_name, package_title, package_description, weight, donor_address, status, courier_ID, receiver_ID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8" name="Google Shape;188;g11b30d6453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1b30d64534_0_32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g11b30d64534_0_32"/>
          <p:cNvSpPr txBox="1"/>
          <p:nvPr/>
        </p:nvSpPr>
        <p:spPr>
          <a:xfrm>
            <a:off x="1304346" y="363706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get_package_data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(), select_package()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1" name="Google Shape;191;g11b30d64534_0_32"/>
          <p:cNvCxnSpPr/>
          <p:nvPr/>
        </p:nvCxnSpPr>
        <p:spPr>
          <a:xfrm>
            <a:off x="1340975" y="4029313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b30d64534_0_64"/>
          <p:cNvSpPr txBox="1"/>
          <p:nvPr/>
        </p:nvSpPr>
        <p:spPr>
          <a:xfrm>
            <a:off x="0" y="-7434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 Sequence Diagram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- 02.03. Provide Pickup time and Location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1b30d64534_0_64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" name="Google Shape;198;g11b30d64534_0_64"/>
          <p:cNvSpPr/>
          <p:nvPr/>
        </p:nvSpPr>
        <p:spPr>
          <a:xfrm>
            <a:off x="5051525" y="808093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Pickup Time and Location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g11b30d64534_0_64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1b30d64534_0_64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1b30d64534_0_64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g11b30d64534_0_64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3" name="Google Shape;203;g11b30d64534_0_64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4" name="Google Shape;204;g11b30d64534_0_64"/>
          <p:cNvCxnSpPr/>
          <p:nvPr/>
        </p:nvCxnSpPr>
        <p:spPr>
          <a:xfrm>
            <a:off x="13428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205" name="Google Shape;205;g11b30d64534_0_64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6" name="Google Shape;206;g11b30d64534_0_64"/>
          <p:cNvCxnSpPr>
            <a:stCxn id="199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7" name="Google Shape;207;g11b30d64534_0_64"/>
          <p:cNvCxnSpPr>
            <a:stCxn id="200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8" name="Google Shape;208;g11b30d64534_0_64"/>
          <p:cNvCxnSpPr>
            <a:stCxn id="201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9" name="Google Shape;209;g11b30d64534_0_64"/>
          <p:cNvCxnSpPr>
            <a:endCxn id="199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0" name="Google Shape;210;g11b30d64534_0_64"/>
          <p:cNvCxnSpPr>
            <a:stCxn id="197" idx="2"/>
            <a:endCxn id="200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1" name="Google Shape;211;g11b30d64534_0_64"/>
          <p:cNvCxnSpPr>
            <a:stCxn id="198" idx="2"/>
            <a:endCxn id="201" idx="0"/>
          </p:cNvCxnSpPr>
          <p:nvPr/>
        </p:nvCxnSpPr>
        <p:spPr>
          <a:xfrm>
            <a:off x="5689925" y="1281793"/>
            <a:ext cx="0" cy="9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2" name="Google Shape;212;g11b30d64534_0_64"/>
          <p:cNvSpPr txBox="1"/>
          <p:nvPr/>
        </p:nvSpPr>
        <p:spPr>
          <a:xfrm>
            <a:off x="1342875" y="1751885"/>
            <a:ext cx="2043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donor_name, donor_address, package_title, package_description, weight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g11b30d64534_0_64"/>
          <p:cNvSpPr txBox="1"/>
          <p:nvPr/>
        </p:nvSpPr>
        <p:spPr>
          <a:xfrm>
            <a:off x="1342875" y="33680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post_package_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g11b30d64534_0_64"/>
          <p:cNvSpPr txBox="1"/>
          <p:nvPr/>
        </p:nvSpPr>
        <p:spPr>
          <a:xfrm>
            <a:off x="1379033" y="2579649"/>
            <a:ext cx="200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g11b30d64534_0_64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time_from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(), time_to(), 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" name="Google Shape;216;g11b30d6453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1b30d64534_0_64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/>
        </p:nvSpPr>
        <p:spPr>
          <a:xfrm>
            <a:off x="2286000" y="1341108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for Use Case: Donate and Receive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7475" lvl="0" marL="117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 case begins when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actor(Donor)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put all the available items.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the package available in the restaurant/store.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Donor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provide the timeframe for picking up the item.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