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0NJH/9N2xm88PdG8PZI8dquW+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30d645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1b30d64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30d6453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b30d645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30d64534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1b30d645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- 01.01. Register User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512510" y="807300"/>
            <a:ext cx="1900616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" name="Google Shape;61;p1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" name="Google Shape;62;p1"/>
          <p:cNvCxnSpPr/>
          <p:nvPr/>
        </p:nvCxnSpPr>
        <p:spPr>
          <a:xfrm>
            <a:off x="1340975" y="3972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3" name="Google Shape;63;p1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4" name="Google Shape;64;p1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 flipH="1" rot="10800000">
            <a:off x="1338225" y="4229225"/>
            <a:ext cx="4280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>
            <a:stCxn id="57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7" name="Google Shape;67;p1"/>
          <p:cNvCxnSpPr>
            <a:stCxn id="58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8" name="Google Shape;68;p1"/>
          <p:cNvCxnSpPr>
            <a:stCxn id="59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9" name="Google Shape;69;p1"/>
          <p:cNvCxnSpPr>
            <a:endCxn id="57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0" name="Google Shape;70;p1"/>
          <p:cNvCxnSpPr>
            <a:stCxn id="55" idx="2"/>
            <a:endCxn id="58" idx="0"/>
          </p:cNvCxnSpPr>
          <p:nvPr/>
        </p:nvCxnSpPr>
        <p:spPr>
          <a:xfrm>
            <a:off x="3462818" y="1281000"/>
            <a:ext cx="102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1" name="Google Shape;71;p1"/>
          <p:cNvCxnSpPr>
            <a:stCxn id="56" idx="2"/>
            <a:endCxn id="59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2" name="Google Shape;72;p1"/>
          <p:cNvSpPr txBox="1"/>
          <p:nvPr/>
        </p:nvSpPr>
        <p:spPr>
          <a:xfrm>
            <a:off x="1352150" y="4606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Registration Failure()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342875" y="37230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Registration Successful()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 User()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3559725" y="426716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Error()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Email, Password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"/>
          <p:cNvSpPr txBox="1"/>
          <p:nvPr/>
        </p:nvSpPr>
        <p:spPr>
          <a:xfrm>
            <a:off x="314761" y="766188"/>
            <a:ext cx="19006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 New User(Donor,Courier,Receiver,Admin)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9" name="Google Shape;79;p1"/>
          <p:cNvCxnSpPr/>
          <p:nvPr/>
        </p:nvCxnSpPr>
        <p:spPr>
          <a:xfrm>
            <a:off x="3552675" y="3870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80" name="Google Shape;80;p1"/>
          <p:cNvSpPr txBox="1"/>
          <p:nvPr/>
        </p:nvSpPr>
        <p:spPr>
          <a:xfrm>
            <a:off x="3559725" y="3501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Success()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- 01.03. Account Authentication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5051525" y="8111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" name="Google Shape;92;p2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" name="Google Shape;93;p2"/>
          <p:cNvCxnSpPr>
            <a:stCxn id="8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2"/>
          <p:cNvCxnSpPr>
            <a:stCxn id="89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5" name="Google Shape;95;p2"/>
          <p:cNvCxnSpPr>
            <a:stCxn id="90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6" name="Google Shape;96;p2"/>
          <p:cNvCxnSpPr>
            <a:endCxn id="8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7" name="Google Shape;97;p2"/>
          <p:cNvCxnSpPr>
            <a:stCxn id="86" idx="2"/>
            <a:endCxn id="89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>
            <a:stCxn id="87" idx="2"/>
            <a:endCxn id="90" idx="0"/>
          </p:cNvCxnSpPr>
          <p:nvPr/>
        </p:nvCxnSpPr>
        <p:spPr>
          <a:xfrm>
            <a:off x="5689925" y="1284841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1342875" y="1751885"/>
            <a:ext cx="2043600" cy="329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Email, Password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559725" y="208155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Bio, Address,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ype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of user role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Registered User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424813" y="375680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Error()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1335825" y="400182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1335825" y="33573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1348013" y="301430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Success()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570125" y="407892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etch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3546579" y="4430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30d64534_0_0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- 02.01 List Food Items for Donation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1b30d64534_0_0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Offers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g11b30d64534_0_0"/>
          <p:cNvSpPr/>
          <p:nvPr/>
        </p:nvSpPr>
        <p:spPr>
          <a:xfrm>
            <a:off x="5051525" y="81115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g11b30d64534_0_0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g11b30d64534_0_0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1b30d64534_0_0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1b30d64534_0_0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1b30d64534_0_0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11b30d64534_0_0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2" name="Google Shape;122;g11b30d64534_0_0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3" name="Google Shape;123;g11b30d64534_0_0"/>
          <p:cNvCxnSpPr/>
          <p:nvPr/>
        </p:nvCxnSpPr>
        <p:spPr>
          <a:xfrm>
            <a:off x="5757638" y="3112512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g11b30d64534_0_0"/>
          <p:cNvCxnSpPr/>
          <p:nvPr/>
        </p:nvCxnSpPr>
        <p:spPr>
          <a:xfrm>
            <a:off x="5743425" y="3920232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25" name="Google Shape;125;g11b30d64534_0_0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26" name="Google Shape;126;g11b30d64534_0_0"/>
          <p:cNvCxnSpPr/>
          <p:nvPr/>
        </p:nvCxnSpPr>
        <p:spPr>
          <a:xfrm>
            <a:off x="1338225" y="4492757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7" name="Google Shape;127;g11b30d64534_0_0"/>
          <p:cNvCxnSpPr>
            <a:stCxn id="117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8" name="Google Shape;128;g11b30d64534_0_0"/>
          <p:cNvCxnSpPr>
            <a:stCxn id="118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9" name="Google Shape;129;g11b30d64534_0_0"/>
          <p:cNvCxnSpPr>
            <a:stCxn id="119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0" name="Google Shape;130;g11b30d64534_0_0"/>
          <p:cNvCxnSpPr>
            <a:stCxn id="120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1" name="Google Shape;131;g11b30d64534_0_0"/>
          <p:cNvCxnSpPr>
            <a:endCxn id="117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2" name="Google Shape;132;g11b30d64534_0_0"/>
          <p:cNvCxnSpPr>
            <a:stCxn id="114" idx="2"/>
            <a:endCxn id="118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3" name="Google Shape;133;g11b30d64534_0_0"/>
          <p:cNvCxnSpPr>
            <a:stCxn id="115" idx="2"/>
            <a:endCxn id="119" idx="0"/>
          </p:cNvCxnSpPr>
          <p:nvPr/>
        </p:nvCxnSpPr>
        <p:spPr>
          <a:xfrm>
            <a:off x="5689925" y="1284850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4" name="Google Shape;134;g11b30d64534_0_0"/>
          <p:cNvCxnSpPr>
            <a:stCxn id="116" idx="2"/>
            <a:endCxn id="120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5" name="Google Shape;135;g11b30d64534_0_0"/>
          <p:cNvSpPr txBox="1"/>
          <p:nvPr/>
        </p:nvSpPr>
        <p:spPr>
          <a:xfrm>
            <a:off x="1342875" y="1607875"/>
            <a:ext cx="2043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g11b30d64534_0_0"/>
          <p:cNvSpPr txBox="1"/>
          <p:nvPr/>
        </p:nvSpPr>
        <p:spPr>
          <a:xfrm>
            <a:off x="5741100" y="3619532"/>
            <a:ext cx="2027067" cy="307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et item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g11b30d64534_0_0"/>
          <p:cNvSpPr txBox="1"/>
          <p:nvPr/>
        </p:nvSpPr>
        <p:spPr>
          <a:xfrm>
            <a:off x="3557362" y="3270750"/>
            <a:ext cx="2043600" cy="307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data, add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g11b30d64534_0_0"/>
          <p:cNvSpPr txBox="1"/>
          <p:nvPr/>
        </p:nvSpPr>
        <p:spPr>
          <a:xfrm>
            <a:off x="1283782" y="1789804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list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g11b30d64534_0_0"/>
          <p:cNvSpPr txBox="1"/>
          <p:nvPr/>
        </p:nvSpPr>
        <p:spPr>
          <a:xfrm>
            <a:off x="3552675" y="2109400"/>
            <a:ext cx="2043600" cy="353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list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0" name="Google Shape;140;g11b30d645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1b30d64534_0_0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2" name="Google Shape;142;g11b30d64534_0_0"/>
          <p:cNvCxnSpPr/>
          <p:nvPr/>
        </p:nvCxnSpPr>
        <p:spPr>
          <a:xfrm>
            <a:off x="1341921" y="4279152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3" name="Google Shape;143;g11b30d64534_0_0"/>
          <p:cNvSpPr txBox="1"/>
          <p:nvPr/>
        </p:nvSpPr>
        <p:spPr>
          <a:xfrm>
            <a:off x="1436182" y="3966076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status of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g11b30d64534_0_0"/>
          <p:cNvSpPr txBox="1"/>
          <p:nvPr/>
        </p:nvSpPr>
        <p:spPr>
          <a:xfrm>
            <a:off x="5767200" y="2636753"/>
            <a:ext cx="2027067" cy="307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name, Weight, Allergens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30d64534_0_3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- 02.02. Provide Package Information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1b30d64534_0_32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Offers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g11b30d64534_0_32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g11b30d64534_0_3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1b30d64534_0_32"/>
          <p:cNvSpPr/>
          <p:nvPr/>
        </p:nvSpPr>
        <p:spPr>
          <a:xfrm>
            <a:off x="3377834" y="1539534"/>
            <a:ext cx="135558" cy="340161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1b30d64534_0_32"/>
          <p:cNvSpPr/>
          <p:nvPr/>
        </p:nvSpPr>
        <p:spPr>
          <a:xfrm>
            <a:off x="5612701" y="1816849"/>
            <a:ext cx="11754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1b30d64534_0_32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11b30d64534_0_32"/>
          <p:cNvCxnSpPr/>
          <p:nvPr/>
        </p:nvCxnSpPr>
        <p:spPr>
          <a:xfrm>
            <a:off x="1328775" y="2593054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7" name="Google Shape;157;g11b30d64534_0_32"/>
          <p:cNvCxnSpPr/>
          <p:nvPr/>
        </p:nvCxnSpPr>
        <p:spPr>
          <a:xfrm>
            <a:off x="3562466" y="3016144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8" name="Google Shape;158;g11b30d64534_0_32"/>
          <p:cNvCxnSpPr/>
          <p:nvPr/>
        </p:nvCxnSpPr>
        <p:spPr>
          <a:xfrm>
            <a:off x="5783625" y="3132021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g11b30d64534_0_32"/>
          <p:cNvCxnSpPr/>
          <p:nvPr/>
        </p:nvCxnSpPr>
        <p:spPr>
          <a:xfrm>
            <a:off x="5774212" y="3881169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60" name="Google Shape;160;g11b30d64534_0_32"/>
          <p:cNvCxnSpPr/>
          <p:nvPr/>
        </p:nvCxnSpPr>
        <p:spPr>
          <a:xfrm>
            <a:off x="3527514" y="382755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61" name="Google Shape;161;g11b30d64534_0_32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2" name="Google Shape;162;g11b30d64534_0_32"/>
          <p:cNvCxnSpPr>
            <a:stCxn id="152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3" name="Google Shape;163;g11b30d64534_0_32"/>
          <p:cNvCxnSpPr>
            <a:stCxn id="153" idx="2"/>
          </p:cNvCxnSpPr>
          <p:nvPr/>
        </p:nvCxnSpPr>
        <p:spPr>
          <a:xfrm>
            <a:off x="3445613" y="4941149"/>
            <a:ext cx="27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4" name="Google Shape;164;g11b30d64534_0_32"/>
          <p:cNvCxnSpPr>
            <a:stCxn id="154" idx="2"/>
          </p:cNvCxnSpPr>
          <p:nvPr/>
        </p:nvCxnSpPr>
        <p:spPr>
          <a:xfrm>
            <a:off x="5671471" y="4941049"/>
            <a:ext cx="207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5" name="Google Shape;165;g11b30d64534_0_32"/>
          <p:cNvCxnSpPr>
            <a:stCxn id="155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6" name="Google Shape;166;g11b30d64534_0_32"/>
          <p:cNvCxnSpPr>
            <a:endCxn id="152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7" name="Google Shape;167;g11b30d64534_0_32"/>
          <p:cNvCxnSpPr>
            <a:stCxn id="150" idx="2"/>
            <a:endCxn id="153" idx="0"/>
          </p:cNvCxnSpPr>
          <p:nvPr/>
        </p:nvCxnSpPr>
        <p:spPr>
          <a:xfrm flipH="1">
            <a:off x="3445488" y="1281000"/>
            <a:ext cx="276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8" name="Google Shape;168;g11b30d64534_0_32"/>
          <p:cNvCxnSpPr>
            <a:stCxn id="169" idx="2"/>
            <a:endCxn id="154" idx="0"/>
          </p:cNvCxnSpPr>
          <p:nvPr/>
        </p:nvCxnSpPr>
        <p:spPr>
          <a:xfrm flipH="1">
            <a:off x="5671471" y="1229749"/>
            <a:ext cx="186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0" name="Google Shape;170;g11b30d64534_0_32"/>
          <p:cNvCxnSpPr>
            <a:stCxn id="151" idx="2"/>
            <a:endCxn id="155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1" name="Google Shape;171;g11b30d64534_0_32"/>
          <p:cNvSpPr txBox="1"/>
          <p:nvPr/>
        </p:nvSpPr>
        <p:spPr>
          <a:xfrm>
            <a:off x="1367009" y="1847875"/>
            <a:ext cx="2043600" cy="531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onor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info,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package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details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weight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g11b30d64534_0_32"/>
          <p:cNvSpPr txBox="1"/>
          <p:nvPr/>
        </p:nvSpPr>
        <p:spPr>
          <a:xfrm>
            <a:off x="5774212" y="3517934"/>
            <a:ext cx="2043600" cy="317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g11b30d64534_0_32"/>
          <p:cNvSpPr txBox="1"/>
          <p:nvPr/>
        </p:nvSpPr>
        <p:spPr>
          <a:xfrm>
            <a:off x="3550200" y="3359004"/>
            <a:ext cx="2043600" cy="416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data, list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g11b30d64534_0_32"/>
          <p:cNvSpPr txBox="1"/>
          <p:nvPr/>
        </p:nvSpPr>
        <p:spPr>
          <a:xfrm>
            <a:off x="5792362" y="2630308"/>
            <a:ext cx="2007300" cy="366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name, weight, package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_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ID,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g11b30d64534_0_32"/>
          <p:cNvSpPr txBox="1"/>
          <p:nvPr/>
        </p:nvSpPr>
        <p:spPr>
          <a:xfrm>
            <a:off x="3514126" y="2112854"/>
            <a:ext cx="2043600" cy="672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onor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’s info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package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details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weight, status, courier_ID, receiver_ID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6" name="Google Shape;176;g11b30d6453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1b30d64534_0_3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g11b30d64534_0_32"/>
          <p:cNvSpPr txBox="1"/>
          <p:nvPr/>
        </p:nvSpPr>
        <p:spPr>
          <a:xfrm>
            <a:off x="1304346" y="363706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select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9" name="Google Shape;179;g11b30d64534_0_32"/>
          <p:cNvCxnSpPr/>
          <p:nvPr/>
        </p:nvCxnSpPr>
        <p:spPr>
          <a:xfrm>
            <a:off x="1340975" y="4029313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80" name="Google Shape;180;g11b30d64534_0_32"/>
          <p:cNvCxnSpPr/>
          <p:nvPr/>
        </p:nvCxnSpPr>
        <p:spPr>
          <a:xfrm>
            <a:off x="13428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81" name="Google Shape;181;g11b30d64534_0_32"/>
          <p:cNvSpPr/>
          <p:nvPr/>
        </p:nvSpPr>
        <p:spPr>
          <a:xfrm>
            <a:off x="5005800" y="81495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b30d64534_0_64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- 02.03. Provide Pickup time and Location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1b30d64534_0_64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g11b30d64534_0_64"/>
          <p:cNvSpPr/>
          <p:nvPr/>
        </p:nvSpPr>
        <p:spPr>
          <a:xfrm>
            <a:off x="4800600" y="808100"/>
            <a:ext cx="17499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Pickup Time and Location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g11b30d64534_0_64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1b30d64534_0_64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1b30d64534_0_64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11b30d64534_0_64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" name="Google Shape;193;g11b30d64534_0_64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4" name="Google Shape;194;g11b30d64534_0_64"/>
          <p:cNvCxnSpPr/>
          <p:nvPr/>
        </p:nvCxnSpPr>
        <p:spPr>
          <a:xfrm>
            <a:off x="13428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95" name="Google Shape;195;g11b30d64534_0_64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6" name="Google Shape;196;g11b30d64534_0_64"/>
          <p:cNvCxnSpPr>
            <a:stCxn id="189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7" name="Google Shape;197;g11b30d64534_0_64"/>
          <p:cNvCxnSpPr>
            <a:stCxn id="190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8" name="Google Shape;198;g11b30d64534_0_64"/>
          <p:cNvCxnSpPr>
            <a:stCxn id="191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9" name="Google Shape;199;g11b30d64534_0_64"/>
          <p:cNvCxnSpPr>
            <a:endCxn id="189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0" name="Google Shape;200;g11b30d64534_0_64"/>
          <p:cNvCxnSpPr>
            <a:stCxn id="187" idx="2"/>
            <a:endCxn id="190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1" name="Google Shape;201;g11b30d64534_0_64"/>
          <p:cNvCxnSpPr>
            <a:stCxn id="188" idx="2"/>
            <a:endCxn id="191" idx="0"/>
          </p:cNvCxnSpPr>
          <p:nvPr/>
        </p:nvCxnSpPr>
        <p:spPr>
          <a:xfrm>
            <a:off x="5675550" y="1281800"/>
            <a:ext cx="14400" cy="9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02" name="Google Shape;202;g11b30d64534_0_64"/>
          <p:cNvSpPr txBox="1"/>
          <p:nvPr/>
        </p:nvSpPr>
        <p:spPr>
          <a:xfrm>
            <a:off x="1342875" y="175188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onor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name, donor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address, package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details,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weight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g11b30d64534_0_64"/>
          <p:cNvSpPr txBox="1"/>
          <p:nvPr/>
        </p:nvSpPr>
        <p:spPr>
          <a:xfrm>
            <a:off x="1342875" y="33680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g11b30d64534_0_64"/>
          <p:cNvSpPr txBox="1"/>
          <p:nvPr/>
        </p:nvSpPr>
        <p:spPr>
          <a:xfrm>
            <a:off x="3737998" y="2081575"/>
            <a:ext cx="174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pick up time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" name="Google Shape;205;g11b30d6453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1b30d64534_0_64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 txBox="1"/>
          <p:nvPr/>
        </p:nvSpPr>
        <p:spPr>
          <a:xfrm>
            <a:off x="892098" y="2339737"/>
            <a:ext cx="437125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Case: List Food Items for Donation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475" lvl="0" marL="117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list out the food items for donation.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list of items available.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892098" y="620824"/>
            <a:ext cx="420770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Case: Register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475" lvl="0" marL="117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open the app.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Registration option.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register himself/herself and get ready to Login.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795454" y="3830178"/>
            <a:ext cx="510725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Case: Account Authentication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475" lvl="0" marL="117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after registration. Once the actor started login, authentication will be done if the credentials are right or wrong.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display the response after authentication.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/>
        </p:nvSpPr>
        <p:spPr>
          <a:xfrm>
            <a:off x="334558" y="2118732"/>
            <a:ext cx="541203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Case: Provide Pickup time and 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475" lvl="0" marL="117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put the package on the platform.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in the restaurant/store.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provide the timeframe for picking up the item.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460896" y="242447"/>
            <a:ext cx="4676099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Case: Provide Package Information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475" lvl="0" marL="117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any store/restaurant put all the available items with package information.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with details in the restaurant/store.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