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iHb8RUxIF3SvWmKd6iDP5lqil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b30d6453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1b30d645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b30d64534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1b30d6453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b30d64534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1b30d6453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FoodPantry Sequence Diagram - Team 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- 01.01. Register User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2512510" y="807300"/>
            <a:ext cx="1900616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:r</a:t>
            </a: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egister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5051525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:profile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3395850" y="1853525"/>
            <a:ext cx="154500" cy="3124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5612700" y="2224225"/>
            <a:ext cx="154500" cy="275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1"/>
          <p:cNvCxnSpPr/>
          <p:nvPr/>
        </p:nvCxnSpPr>
        <p:spPr>
          <a:xfrm>
            <a:off x="1340975" y="20878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1" name="Google Shape;61;p1"/>
          <p:cNvCxnSpPr/>
          <p:nvPr/>
        </p:nvCxnSpPr>
        <p:spPr>
          <a:xfrm>
            <a:off x="3552675" y="2418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" name="Google Shape;62;p1"/>
          <p:cNvCxnSpPr/>
          <p:nvPr/>
        </p:nvCxnSpPr>
        <p:spPr>
          <a:xfrm>
            <a:off x="1340975" y="39721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63" name="Google Shape;63;p1"/>
          <p:cNvCxnSpPr/>
          <p:nvPr/>
        </p:nvCxnSpPr>
        <p:spPr>
          <a:xfrm>
            <a:off x="1340975" y="48579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64" name="Google Shape;64;p1"/>
          <p:cNvCxnSpPr/>
          <p:nvPr/>
        </p:nvCxnSpPr>
        <p:spPr>
          <a:xfrm>
            <a:off x="3552675" y="46024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65" name="Google Shape;65;p1"/>
          <p:cNvCxnSpPr>
            <a:stCxn id="57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6" name="Google Shape;66;p1"/>
          <p:cNvCxnSpPr>
            <a:stCxn id="58" idx="2"/>
          </p:cNvCxnSpPr>
          <p:nvPr/>
        </p:nvCxnSpPr>
        <p:spPr>
          <a:xfrm flipH="1">
            <a:off x="3472800" y="4977725"/>
            <a:ext cx="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7" name="Google Shape;67;p1"/>
          <p:cNvCxnSpPr>
            <a:stCxn id="59" idx="2"/>
          </p:cNvCxnSpPr>
          <p:nvPr/>
        </p:nvCxnSpPr>
        <p:spPr>
          <a:xfrm>
            <a:off x="5689950" y="4977625"/>
            <a:ext cx="2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8" name="Google Shape;68;p1"/>
          <p:cNvCxnSpPr>
            <a:endCxn id="57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9" name="Google Shape;69;p1"/>
          <p:cNvCxnSpPr>
            <a:stCxn id="55" idx="2"/>
            <a:endCxn id="58" idx="0"/>
          </p:cNvCxnSpPr>
          <p:nvPr/>
        </p:nvCxnSpPr>
        <p:spPr>
          <a:xfrm>
            <a:off x="3462818" y="1281000"/>
            <a:ext cx="1020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0" name="Google Shape;70;p1"/>
          <p:cNvCxnSpPr>
            <a:stCxn id="56" idx="2"/>
            <a:endCxn id="59" idx="0"/>
          </p:cNvCxnSpPr>
          <p:nvPr/>
        </p:nvCxnSpPr>
        <p:spPr>
          <a:xfrm>
            <a:off x="5689925" y="1281000"/>
            <a:ext cx="0" cy="9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1" name="Google Shape;71;p1"/>
          <p:cNvSpPr txBox="1"/>
          <p:nvPr/>
        </p:nvSpPr>
        <p:spPr>
          <a:xfrm>
            <a:off x="1352150" y="460657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egistration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ailure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1342875" y="37230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egistration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uccessful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1342875" y="18288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egister()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3559725" y="4267163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ogin Error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3552675" y="21579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login()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"/>
          <p:cNvSpPr txBox="1"/>
          <p:nvPr/>
        </p:nvSpPr>
        <p:spPr>
          <a:xfrm>
            <a:off x="314761" y="766188"/>
            <a:ext cx="1900616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User(Donor,Courier,Receiver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8" name="Google Shape;78;p1"/>
          <p:cNvCxnSpPr/>
          <p:nvPr/>
        </p:nvCxnSpPr>
        <p:spPr>
          <a:xfrm>
            <a:off x="3552675" y="38701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79" name="Google Shape;79;p1"/>
          <p:cNvSpPr txBox="1"/>
          <p:nvPr/>
        </p:nvSpPr>
        <p:spPr>
          <a:xfrm>
            <a:off x="3559725" y="350157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ogin Success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/>
        </p:nvSpPr>
        <p:spPr>
          <a:xfrm>
            <a:off x="0" y="-7434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FoodPantry Sequence Diagram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- 01.03. Account Authentication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2834688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:l</a:t>
            </a: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ogin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5051525" y="811141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:p</a:t>
            </a: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rofile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3395850" y="1853525"/>
            <a:ext cx="154500" cy="3124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5612700" y="2224225"/>
            <a:ext cx="154500" cy="275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2"/>
          <p:cNvCxnSpPr/>
          <p:nvPr/>
        </p:nvCxnSpPr>
        <p:spPr>
          <a:xfrm>
            <a:off x="1340975" y="20878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1" name="Google Shape;91;p2"/>
          <p:cNvCxnSpPr/>
          <p:nvPr/>
        </p:nvCxnSpPr>
        <p:spPr>
          <a:xfrm>
            <a:off x="3552675" y="2418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" name="Google Shape;92;p2"/>
          <p:cNvCxnSpPr>
            <a:stCxn id="87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3" name="Google Shape;93;p2"/>
          <p:cNvCxnSpPr>
            <a:stCxn id="88" idx="2"/>
          </p:cNvCxnSpPr>
          <p:nvPr/>
        </p:nvCxnSpPr>
        <p:spPr>
          <a:xfrm flipH="1">
            <a:off x="3472800" y="4977725"/>
            <a:ext cx="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4" name="Google Shape;94;p2"/>
          <p:cNvCxnSpPr>
            <a:stCxn id="89" idx="2"/>
          </p:cNvCxnSpPr>
          <p:nvPr/>
        </p:nvCxnSpPr>
        <p:spPr>
          <a:xfrm>
            <a:off x="5689950" y="4977625"/>
            <a:ext cx="2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5" name="Google Shape;95;p2"/>
          <p:cNvCxnSpPr>
            <a:endCxn id="87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6" name="Google Shape;96;p2"/>
          <p:cNvCxnSpPr>
            <a:stCxn id="85" idx="2"/>
            <a:endCxn id="88" idx="0"/>
          </p:cNvCxnSpPr>
          <p:nvPr/>
        </p:nvCxnSpPr>
        <p:spPr>
          <a:xfrm>
            <a:off x="3473088" y="1281000"/>
            <a:ext cx="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7" name="Google Shape;97;p2"/>
          <p:cNvCxnSpPr>
            <a:stCxn id="86" idx="2"/>
            <a:endCxn id="89" idx="0"/>
          </p:cNvCxnSpPr>
          <p:nvPr/>
        </p:nvCxnSpPr>
        <p:spPr>
          <a:xfrm>
            <a:off x="5689925" y="1284841"/>
            <a:ext cx="0" cy="9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98" name="Google Shape;98;p2"/>
          <p:cNvSpPr txBox="1"/>
          <p:nvPr/>
        </p:nvSpPr>
        <p:spPr>
          <a:xfrm>
            <a:off x="1342875" y="1751885"/>
            <a:ext cx="2043600" cy="329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loginRequest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559725" y="2081559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login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688350" y="766188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Registered User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424813" y="3756800"/>
            <a:ext cx="20436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 Message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1335825" y="400182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04" name="Google Shape;104;p2"/>
          <p:cNvSpPr txBox="1"/>
          <p:nvPr/>
        </p:nvSpPr>
        <p:spPr>
          <a:xfrm>
            <a:off x="3559725" y="373017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 Data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3543154" y="4014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b30d64534_0_0"/>
          <p:cNvSpPr txBox="1"/>
          <p:nvPr/>
        </p:nvSpPr>
        <p:spPr>
          <a:xfrm>
            <a:off x="0" y="-7434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FoodPantry Sequence Diagram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- 02.01 List Food Items for Donation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1b30d64534_0_0"/>
          <p:cNvSpPr/>
          <p:nvPr/>
        </p:nvSpPr>
        <p:spPr>
          <a:xfrm>
            <a:off x="2834688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:item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" name="Google Shape;112;g11b30d64534_0_0"/>
          <p:cNvSpPr/>
          <p:nvPr/>
        </p:nvSpPr>
        <p:spPr>
          <a:xfrm>
            <a:off x="5051525" y="81115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:package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" name="Google Shape;113;g11b30d64534_0_0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1b30d64534_0_0"/>
          <p:cNvSpPr/>
          <p:nvPr/>
        </p:nvSpPr>
        <p:spPr>
          <a:xfrm>
            <a:off x="3395850" y="1853525"/>
            <a:ext cx="154500" cy="3124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1b30d64534_0_0"/>
          <p:cNvSpPr/>
          <p:nvPr/>
        </p:nvSpPr>
        <p:spPr>
          <a:xfrm>
            <a:off x="5612700" y="2224225"/>
            <a:ext cx="154500" cy="275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g11b30d64534_0_0"/>
          <p:cNvCxnSpPr/>
          <p:nvPr/>
        </p:nvCxnSpPr>
        <p:spPr>
          <a:xfrm>
            <a:off x="1340975" y="20878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7" name="Google Shape;117;g11b30d64534_0_0"/>
          <p:cNvCxnSpPr>
            <a:stCxn id="113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18" name="Google Shape;118;g11b30d64534_0_0"/>
          <p:cNvCxnSpPr>
            <a:stCxn id="114" idx="2"/>
          </p:cNvCxnSpPr>
          <p:nvPr/>
        </p:nvCxnSpPr>
        <p:spPr>
          <a:xfrm flipH="1">
            <a:off x="3472800" y="4977725"/>
            <a:ext cx="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19" name="Google Shape;119;g11b30d64534_0_0"/>
          <p:cNvCxnSpPr>
            <a:stCxn id="115" idx="2"/>
          </p:cNvCxnSpPr>
          <p:nvPr/>
        </p:nvCxnSpPr>
        <p:spPr>
          <a:xfrm>
            <a:off x="5689950" y="4977625"/>
            <a:ext cx="2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0" name="Google Shape;120;g11b30d64534_0_0"/>
          <p:cNvCxnSpPr>
            <a:endCxn id="113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1" name="Google Shape;121;g11b30d64534_0_0"/>
          <p:cNvCxnSpPr>
            <a:stCxn id="111" idx="2"/>
            <a:endCxn id="114" idx="0"/>
          </p:cNvCxnSpPr>
          <p:nvPr/>
        </p:nvCxnSpPr>
        <p:spPr>
          <a:xfrm>
            <a:off x="3473088" y="1281000"/>
            <a:ext cx="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2" name="Google Shape;122;g11b30d64534_0_0"/>
          <p:cNvCxnSpPr>
            <a:stCxn id="112" idx="2"/>
            <a:endCxn id="115" idx="0"/>
          </p:cNvCxnSpPr>
          <p:nvPr/>
        </p:nvCxnSpPr>
        <p:spPr>
          <a:xfrm>
            <a:off x="5689925" y="1284850"/>
            <a:ext cx="0" cy="9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3" name="Google Shape;123;g11b30d64534_0_0"/>
          <p:cNvSpPr txBox="1"/>
          <p:nvPr/>
        </p:nvSpPr>
        <p:spPr>
          <a:xfrm>
            <a:off x="1342875" y="1607875"/>
            <a:ext cx="20436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" name="Google Shape;124;g11b30d64534_0_0"/>
          <p:cNvSpPr txBox="1"/>
          <p:nvPr/>
        </p:nvSpPr>
        <p:spPr>
          <a:xfrm>
            <a:off x="1283782" y="1789804"/>
            <a:ext cx="20073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set_item_fields()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5" name="Google Shape;125;g11b30d6453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1b30d64534_0_0"/>
          <p:cNvSpPr txBox="1"/>
          <p:nvPr/>
        </p:nvSpPr>
        <p:spPr>
          <a:xfrm>
            <a:off x="688350" y="766188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Donor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7" name="Google Shape;127;g11b30d64534_0_0"/>
          <p:cNvSpPr/>
          <p:nvPr/>
        </p:nvSpPr>
        <p:spPr>
          <a:xfrm>
            <a:off x="7760625" y="2036975"/>
            <a:ext cx="154500" cy="275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g11b30d64534_0_0"/>
          <p:cNvCxnSpPr>
            <a:endCxn id="127" idx="0"/>
          </p:cNvCxnSpPr>
          <p:nvPr/>
        </p:nvCxnSpPr>
        <p:spPr>
          <a:xfrm>
            <a:off x="7837875" y="1097675"/>
            <a:ext cx="0" cy="9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9" name="Google Shape;129;g11b30d64534_0_0"/>
          <p:cNvSpPr/>
          <p:nvPr/>
        </p:nvSpPr>
        <p:spPr>
          <a:xfrm>
            <a:off x="7199475" y="8424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:offers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0" name="Google Shape;130;g11b30d64534_0_0"/>
          <p:cNvSpPr txBox="1"/>
          <p:nvPr/>
        </p:nvSpPr>
        <p:spPr>
          <a:xfrm>
            <a:off x="3598325" y="2176488"/>
            <a:ext cx="20436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add_item_to_package()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1" name="Google Shape;131;g11b30d64534_0_0"/>
          <p:cNvCxnSpPr/>
          <p:nvPr/>
        </p:nvCxnSpPr>
        <p:spPr>
          <a:xfrm>
            <a:off x="3552675" y="2365563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2" name="Google Shape;132;g11b30d64534_0_0"/>
          <p:cNvCxnSpPr/>
          <p:nvPr/>
        </p:nvCxnSpPr>
        <p:spPr>
          <a:xfrm flipH="1" rot="10800000">
            <a:off x="5798575" y="2404975"/>
            <a:ext cx="19491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3" name="Google Shape;133;g11b30d64534_0_0"/>
          <p:cNvSpPr txBox="1"/>
          <p:nvPr/>
        </p:nvSpPr>
        <p:spPr>
          <a:xfrm>
            <a:off x="5755675" y="2152963"/>
            <a:ext cx="20436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post_package_data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4" name="Google Shape;134;g11b30d64534_0_0"/>
          <p:cNvSpPr txBox="1"/>
          <p:nvPr/>
        </p:nvSpPr>
        <p:spPr>
          <a:xfrm>
            <a:off x="5795325" y="2662063"/>
            <a:ext cx="20436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post_items_data()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5" name="Google Shape;135;g11b30d64534_0_0"/>
          <p:cNvCxnSpPr/>
          <p:nvPr/>
        </p:nvCxnSpPr>
        <p:spPr>
          <a:xfrm>
            <a:off x="5792500" y="2977225"/>
            <a:ext cx="196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6" name="Google Shape;136;g11b30d64534_0_0"/>
          <p:cNvSpPr txBox="1"/>
          <p:nvPr/>
        </p:nvSpPr>
        <p:spPr>
          <a:xfrm>
            <a:off x="5862007" y="3999425"/>
            <a:ext cx="1883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 Message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7" name="Google Shape;137;g11b30d64534_0_0"/>
          <p:cNvCxnSpPr/>
          <p:nvPr/>
        </p:nvCxnSpPr>
        <p:spPr>
          <a:xfrm>
            <a:off x="5779999" y="4244450"/>
            <a:ext cx="18963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38" name="Google Shape;138;g11b30d64534_0_0"/>
          <p:cNvSpPr txBox="1"/>
          <p:nvPr/>
        </p:nvSpPr>
        <p:spPr>
          <a:xfrm>
            <a:off x="3656214" y="3999425"/>
            <a:ext cx="1985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 Message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9" name="Google Shape;139;g11b30d64534_0_0"/>
          <p:cNvCxnSpPr/>
          <p:nvPr/>
        </p:nvCxnSpPr>
        <p:spPr>
          <a:xfrm>
            <a:off x="3569750" y="4244450"/>
            <a:ext cx="19995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40" name="Google Shape;140;g11b30d64534_0_0"/>
          <p:cNvSpPr txBox="1"/>
          <p:nvPr/>
        </p:nvSpPr>
        <p:spPr>
          <a:xfrm>
            <a:off x="1409038" y="4011050"/>
            <a:ext cx="20436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 Message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41" name="Google Shape;141;g11b30d64534_0_0"/>
          <p:cNvCxnSpPr/>
          <p:nvPr/>
        </p:nvCxnSpPr>
        <p:spPr>
          <a:xfrm>
            <a:off x="1320050" y="42560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b30d64534_0_32"/>
          <p:cNvSpPr txBox="1"/>
          <p:nvPr/>
        </p:nvSpPr>
        <p:spPr>
          <a:xfrm>
            <a:off x="0" y="-7434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FoodPantry Sequence Diagram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- 02.02. Provide Package Information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1b30d64534_0_32"/>
          <p:cNvSpPr/>
          <p:nvPr/>
        </p:nvSpPr>
        <p:spPr>
          <a:xfrm>
            <a:off x="2807012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b="1"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package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8" name="Google Shape;148;g11b30d64534_0_32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g11b30d64534_0_32"/>
          <p:cNvCxnSpPr/>
          <p:nvPr/>
        </p:nvCxnSpPr>
        <p:spPr>
          <a:xfrm>
            <a:off x="1328775" y="2593054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0" name="Google Shape;150;g11b30d64534_0_32"/>
          <p:cNvCxnSpPr>
            <a:stCxn id="148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51" name="Google Shape;151;g11b30d64534_0_32"/>
          <p:cNvCxnSpPr>
            <a:stCxn id="152" idx="2"/>
          </p:cNvCxnSpPr>
          <p:nvPr/>
        </p:nvCxnSpPr>
        <p:spPr>
          <a:xfrm>
            <a:off x="3445613" y="4941149"/>
            <a:ext cx="27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53" name="Google Shape;153;g11b30d64534_0_32"/>
          <p:cNvCxnSpPr>
            <a:stCxn id="154" idx="2"/>
          </p:cNvCxnSpPr>
          <p:nvPr/>
        </p:nvCxnSpPr>
        <p:spPr>
          <a:xfrm>
            <a:off x="5671501" y="4941049"/>
            <a:ext cx="207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55" name="Google Shape;155;g11b30d64534_0_32"/>
          <p:cNvCxnSpPr>
            <a:endCxn id="148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56" name="Google Shape;156;g11b30d64534_0_32"/>
          <p:cNvCxnSpPr>
            <a:stCxn id="147" idx="2"/>
            <a:endCxn id="152" idx="0"/>
          </p:cNvCxnSpPr>
          <p:nvPr/>
        </p:nvCxnSpPr>
        <p:spPr>
          <a:xfrm>
            <a:off x="3445412" y="1281000"/>
            <a:ext cx="3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57" name="Google Shape;157;g11b30d64534_0_32"/>
          <p:cNvSpPr txBox="1"/>
          <p:nvPr/>
        </p:nvSpPr>
        <p:spPr>
          <a:xfrm>
            <a:off x="1306375" y="2152675"/>
            <a:ext cx="21042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set_package_data_fields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8" name="Google Shape;158;g11b30d64534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1b30d64534_0_32"/>
          <p:cNvSpPr txBox="1"/>
          <p:nvPr/>
        </p:nvSpPr>
        <p:spPr>
          <a:xfrm>
            <a:off x="688350" y="766188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Donor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0" name="Google Shape;160;g11b30d64534_0_32"/>
          <p:cNvSpPr txBox="1"/>
          <p:nvPr/>
        </p:nvSpPr>
        <p:spPr>
          <a:xfrm>
            <a:off x="1306371" y="3594213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 Message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1" name="Google Shape;161;g11b30d64534_0_32"/>
          <p:cNvCxnSpPr/>
          <p:nvPr/>
        </p:nvCxnSpPr>
        <p:spPr>
          <a:xfrm>
            <a:off x="1328775" y="3905988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52" name="Google Shape;152;g11b30d64534_0_32"/>
          <p:cNvSpPr/>
          <p:nvPr/>
        </p:nvSpPr>
        <p:spPr>
          <a:xfrm>
            <a:off x="3377834" y="1539534"/>
            <a:ext cx="135558" cy="3401615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b30d64534_0_64"/>
          <p:cNvSpPr txBox="1"/>
          <p:nvPr/>
        </p:nvSpPr>
        <p:spPr>
          <a:xfrm>
            <a:off x="0" y="-7434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FoodPantry Sequence Diagram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- 02.03. Provide Pickup time and Location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1b30d64534_0_64"/>
          <p:cNvSpPr/>
          <p:nvPr/>
        </p:nvSpPr>
        <p:spPr>
          <a:xfrm>
            <a:off x="2834688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:package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8" name="Google Shape;168;g11b30d64534_0_64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1b30d64534_0_64"/>
          <p:cNvSpPr/>
          <p:nvPr/>
        </p:nvSpPr>
        <p:spPr>
          <a:xfrm>
            <a:off x="3395850" y="1853525"/>
            <a:ext cx="154500" cy="3124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g11b30d64534_0_64"/>
          <p:cNvCxnSpPr/>
          <p:nvPr/>
        </p:nvCxnSpPr>
        <p:spPr>
          <a:xfrm>
            <a:off x="1340975" y="20878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1" name="Google Shape;171;g11b30d64534_0_64"/>
          <p:cNvCxnSpPr/>
          <p:nvPr/>
        </p:nvCxnSpPr>
        <p:spPr>
          <a:xfrm>
            <a:off x="1342875" y="36689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172" name="Google Shape;172;g11b30d64534_0_64"/>
          <p:cNvCxnSpPr>
            <a:stCxn id="168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3" name="Google Shape;173;g11b30d64534_0_64"/>
          <p:cNvCxnSpPr>
            <a:stCxn id="169" idx="2"/>
          </p:cNvCxnSpPr>
          <p:nvPr/>
        </p:nvCxnSpPr>
        <p:spPr>
          <a:xfrm flipH="1">
            <a:off x="3472800" y="4977725"/>
            <a:ext cx="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4" name="Google Shape;174;g11b30d64534_0_64"/>
          <p:cNvCxnSpPr>
            <a:stCxn id="175" idx="2"/>
          </p:cNvCxnSpPr>
          <p:nvPr/>
        </p:nvCxnSpPr>
        <p:spPr>
          <a:xfrm>
            <a:off x="5689950" y="4977625"/>
            <a:ext cx="2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6" name="Google Shape;176;g11b30d64534_0_64"/>
          <p:cNvCxnSpPr>
            <a:endCxn id="168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7" name="Google Shape;177;g11b30d64534_0_64"/>
          <p:cNvCxnSpPr>
            <a:stCxn id="167" idx="2"/>
            <a:endCxn id="169" idx="0"/>
          </p:cNvCxnSpPr>
          <p:nvPr/>
        </p:nvCxnSpPr>
        <p:spPr>
          <a:xfrm>
            <a:off x="3473088" y="1281000"/>
            <a:ext cx="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78" name="Google Shape;178;g11b30d64534_0_64"/>
          <p:cNvSpPr txBox="1"/>
          <p:nvPr/>
        </p:nvSpPr>
        <p:spPr>
          <a:xfrm>
            <a:off x="1342875" y="1751885"/>
            <a:ext cx="20436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set_time</a:t>
            </a: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() 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9" name="Google Shape;179;g11b30d64534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1b30d64534_0_64"/>
          <p:cNvSpPr txBox="1"/>
          <p:nvPr/>
        </p:nvSpPr>
        <p:spPr>
          <a:xfrm>
            <a:off x="688350" y="766188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Donor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1" name="Google Shape;181;g11b30d64534_0_64"/>
          <p:cNvSpPr txBox="1"/>
          <p:nvPr/>
        </p:nvSpPr>
        <p:spPr>
          <a:xfrm>
            <a:off x="1349925" y="336086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 Message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2" name="Google Shape;182;g11b30d64534_0_64"/>
          <p:cNvSpPr txBox="1"/>
          <p:nvPr/>
        </p:nvSpPr>
        <p:spPr>
          <a:xfrm>
            <a:off x="1356975" y="2205135"/>
            <a:ext cx="20436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set_location</a:t>
            </a: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() 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3" name="Google Shape;183;g11b30d64534_0_64"/>
          <p:cNvCxnSpPr/>
          <p:nvPr/>
        </p:nvCxnSpPr>
        <p:spPr>
          <a:xfrm>
            <a:off x="1335525" y="252372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/>
          <p:nvPr/>
        </p:nvSpPr>
        <p:spPr>
          <a:xfrm>
            <a:off x="892098" y="3770637"/>
            <a:ext cx="4371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Scenario for Use Case</a:t>
            </a:r>
            <a:r>
              <a:rPr lang="en" u="sng"/>
              <a:t>-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u="sng">
                <a:solidFill>
                  <a:schemeClr val="dk1"/>
                </a:solidFill>
              </a:rPr>
              <a:t>02.01 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Food Items for Donation</a:t>
            </a:r>
            <a:r>
              <a:rPr lang="en" u="sng"/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use case begins when the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actor(Donor)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list out the food items for donation.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displays the list of items available.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"/>
          <p:cNvSpPr txBox="1"/>
          <p:nvPr/>
        </p:nvSpPr>
        <p:spPr>
          <a:xfrm>
            <a:off x="892098" y="350149"/>
            <a:ext cx="4207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Scenario for Use Case</a:t>
            </a:r>
            <a:r>
              <a:rPr lang="en" u="sng"/>
              <a:t>-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u="sng">
                <a:solidFill>
                  <a:schemeClr val="dk1"/>
                </a:solidFill>
              </a:rPr>
              <a:t>01.01.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 User</a:t>
            </a:r>
            <a:r>
              <a:rPr lang="en" u="sng"/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use case begins when the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open the app.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displays the Registration option.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Actor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register himself/herself and get ready to Login.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"/>
          <p:cNvSpPr txBox="1"/>
          <p:nvPr/>
        </p:nvSpPr>
        <p:spPr>
          <a:xfrm>
            <a:off x="892104" y="2129403"/>
            <a:ext cx="5107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Scenario for Use Case</a:t>
            </a:r>
            <a:r>
              <a:rPr lang="en" u="sng"/>
              <a:t>-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u="sng">
                <a:solidFill>
                  <a:schemeClr val="dk1"/>
                </a:solidFill>
              </a:rPr>
              <a:t>01.03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Account Authentication</a:t>
            </a:r>
            <a:r>
              <a:rPr lang="en" u="sng"/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use case begins after registration. Once the actor started login, authentication will be done if the credentials are right or wrong.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display the response after authentication.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/>
        </p:nvSpPr>
        <p:spPr>
          <a:xfrm>
            <a:off x="873408" y="2273432"/>
            <a:ext cx="5412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Scenario for Use Case</a:t>
            </a:r>
            <a:r>
              <a:rPr lang="en" u="sng"/>
              <a:t>-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u="sng">
                <a:solidFill>
                  <a:schemeClr val="dk1"/>
                </a:solidFill>
              </a:rPr>
              <a:t>02.03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 Pickup time and location: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use case begins when the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actor(Donor)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put the package on the platform.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displays the package available in the restaurant/store.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Donor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provide the timeframe for picking up the item.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873396" y="306897"/>
            <a:ext cx="46761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Scenario for Use Case</a:t>
            </a:r>
            <a:r>
              <a:rPr lang="en" u="sng"/>
              <a:t>-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u="sng">
                <a:solidFill>
                  <a:schemeClr val="dk1"/>
                </a:solidFill>
              </a:rPr>
              <a:t>02.02 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Package Information</a:t>
            </a:r>
            <a:r>
              <a:rPr lang="en" u="sng"/>
              <a:t>: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use case begins when the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actor(Donor)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 any store/restaurant put all the available items with package information.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displays the package available with details in the restaurant/store.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