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jQ3sdoV9ZGZTssfAxIzgrVNW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08f3f046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08f3f046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a08f3f046_5_97"/>
          <p:cNvSpPr/>
          <p:nvPr/>
        </p:nvSpPr>
        <p:spPr>
          <a:xfrm>
            <a:off x="443825" y="743725"/>
            <a:ext cx="11436000" cy="55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1a08f3f046_5_97"/>
          <p:cNvSpPr txBox="1"/>
          <p:nvPr>
            <p:ph type="ctrTitle"/>
          </p:nvPr>
        </p:nvSpPr>
        <p:spPr>
          <a:xfrm>
            <a:off x="2438800" y="223050"/>
            <a:ext cx="7314300" cy="79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86" name="Google Shape;86;g11a08f3f046_5_97"/>
          <p:cNvSpPr txBox="1"/>
          <p:nvPr/>
        </p:nvSpPr>
        <p:spPr>
          <a:xfrm>
            <a:off x="1897238" y="2905382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1a08f3f046_5_97"/>
          <p:cNvSpPr/>
          <p:nvPr/>
        </p:nvSpPr>
        <p:spPr>
          <a:xfrm>
            <a:off x="4755038" y="1762657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US" sz="1100"/>
              <a:t>for donation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88" name="Google Shape;88;g11a08f3f046_5_97"/>
          <p:cNvSpPr/>
          <p:nvPr/>
        </p:nvSpPr>
        <p:spPr>
          <a:xfrm>
            <a:off x="4755038" y="2480407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2.02 </a:t>
            </a:r>
            <a:r>
              <a:rPr b="1" lang="en-US" sz="1100"/>
              <a:t>Provide package information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89" name="Google Shape;89;g11a08f3f046_5_97"/>
          <p:cNvSpPr/>
          <p:nvPr/>
        </p:nvSpPr>
        <p:spPr>
          <a:xfrm>
            <a:off x="4755038" y="3198170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g11a08f3f046_5_97"/>
          <p:cNvSpPr/>
          <p:nvPr/>
        </p:nvSpPr>
        <p:spPr>
          <a:xfrm>
            <a:off x="4710638" y="391792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g11a08f3f046_5_97"/>
          <p:cNvSpPr/>
          <p:nvPr/>
        </p:nvSpPr>
        <p:spPr>
          <a:xfrm>
            <a:off x="4710638" y="4637682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92" name="Google Shape;92;g11a08f3f046_5_97"/>
          <p:cNvCxnSpPr>
            <a:endCxn id="90" idx="6"/>
          </p:cNvCxnSpPr>
          <p:nvPr/>
        </p:nvCxnSpPr>
        <p:spPr>
          <a:xfrm rot="10800000">
            <a:off x="6888938" y="4235620"/>
            <a:ext cx="3207300" cy="54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g11a08f3f046_5_97"/>
          <p:cNvCxnSpPr>
            <a:endCxn id="91" idx="6"/>
          </p:cNvCxnSpPr>
          <p:nvPr/>
        </p:nvCxnSpPr>
        <p:spPr>
          <a:xfrm flipH="1">
            <a:off x="6888938" y="4790082"/>
            <a:ext cx="3174900" cy="16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g11a08f3f046_5_97"/>
          <p:cNvSpPr txBox="1"/>
          <p:nvPr/>
        </p:nvSpPr>
        <p:spPr>
          <a:xfrm>
            <a:off x="9859738" y="5101032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i="0" lang="en-US" sz="1100" u="none" cap="none" strike="noStrike">
                <a:solidFill>
                  <a:schemeClr val="dk1"/>
                </a:solidFill>
              </a:rPr>
              <a:t>Receiver </a:t>
            </a:r>
            <a:endParaRPr i="0" sz="1900" u="none" cap="none" strike="noStrike">
              <a:solidFill>
                <a:schemeClr val="dk1"/>
              </a:solidFill>
            </a:endParaRPr>
          </a:p>
        </p:txBody>
      </p:sp>
      <p:sp>
        <p:nvSpPr>
          <p:cNvPr id="95" name="Google Shape;95;g11a08f3f046_5_97"/>
          <p:cNvSpPr txBox="1"/>
          <p:nvPr/>
        </p:nvSpPr>
        <p:spPr>
          <a:xfrm>
            <a:off x="741913" y="2734757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i="0" lang="en-US" sz="1100" u="none" cap="none" strike="noStrike">
                <a:solidFill>
                  <a:schemeClr val="dk1"/>
                </a:solidFill>
              </a:rPr>
              <a:t>Donor</a:t>
            </a:r>
            <a:endParaRPr i="0" sz="19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96" name="Google Shape;96;g11a08f3f046_5_97"/>
          <p:cNvCxnSpPr>
            <a:endCxn id="87" idx="2"/>
          </p:cNvCxnSpPr>
          <p:nvPr/>
        </p:nvCxnSpPr>
        <p:spPr>
          <a:xfrm flipH="1" rot="10800000">
            <a:off x="2325338" y="2080357"/>
            <a:ext cx="2429700" cy="3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g11a08f3f046_5_97"/>
          <p:cNvCxnSpPr>
            <a:endCxn id="88" idx="2"/>
          </p:cNvCxnSpPr>
          <p:nvPr/>
        </p:nvCxnSpPr>
        <p:spPr>
          <a:xfrm>
            <a:off x="2325338" y="2394007"/>
            <a:ext cx="24297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g11a08f3f046_5_97"/>
          <p:cNvCxnSpPr>
            <a:endCxn id="89" idx="2"/>
          </p:cNvCxnSpPr>
          <p:nvPr/>
        </p:nvCxnSpPr>
        <p:spPr>
          <a:xfrm>
            <a:off x="2325338" y="2394170"/>
            <a:ext cx="2429700" cy="11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g11a08f3f046_5_97"/>
          <p:cNvSpPr/>
          <p:nvPr/>
        </p:nvSpPr>
        <p:spPr>
          <a:xfrm>
            <a:off x="4755059" y="5359924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100" name="Google Shape;100;g11a08f3f046_5_97"/>
          <p:cNvSpPr txBox="1"/>
          <p:nvPr/>
        </p:nvSpPr>
        <p:spPr>
          <a:xfrm>
            <a:off x="1159012" y="5117661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100" u="none" cap="none" strike="noStrike">
                <a:solidFill>
                  <a:srgbClr val="000000"/>
                </a:solidFill>
              </a:rPr>
              <a:t>Courier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01" name="Google Shape;101;g11a08f3f046_5_97"/>
          <p:cNvCxnSpPr>
            <a:endCxn id="99" idx="6"/>
          </p:cNvCxnSpPr>
          <p:nvPr/>
        </p:nvCxnSpPr>
        <p:spPr>
          <a:xfrm flipH="1">
            <a:off x="6933359" y="4791424"/>
            <a:ext cx="3162900" cy="8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2" name="Google Shape;102;g11a08f3f046_5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75" y="194090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1a08f3f046_5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75" y="4379300"/>
            <a:ext cx="902928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1a08f3f046_5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225" y="4379300"/>
            <a:ext cx="902928" cy="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2022-03-10T21:50:54Z</dcterms:created>
  <dc:creator>Pratikkumar Chaudhari</dc:creator>
</cp:coreProperties>
</file>