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</a:t>
            </a:r>
            <a:r>
              <a:rPr lang="en-GB" sz="2000"/>
              <a:t>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</a:t>
            </a:r>
            <a:endParaRPr sz="2000"/>
          </a:p>
        </p:txBody>
      </p:sp>
      <p:sp>
        <p:nvSpPr>
          <p:cNvPr id="56" name="Google Shape;56;p13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59" name="Google Shape;59;p13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Issuing Donation Certificates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10567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38169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4368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843388" y="1767850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Donor</a:t>
            </a:r>
            <a:endParaRPr sz="1100"/>
          </a:p>
        </p:txBody>
      </p:sp>
      <p:sp>
        <p:nvSpPr>
          <p:cNvPr id="65" name="Google Shape;65;p13"/>
          <p:cNvSpPr txBox="1"/>
          <p:nvPr/>
        </p:nvSpPr>
        <p:spPr>
          <a:xfrm>
            <a:off x="843388" y="4549725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Receiver</a:t>
            </a:r>
            <a:endParaRPr sz="1100"/>
          </a:p>
        </p:txBody>
      </p:sp>
      <p:sp>
        <p:nvSpPr>
          <p:cNvPr id="66" name="Google Shape;66;p13"/>
          <p:cNvSpPr txBox="1"/>
          <p:nvPr/>
        </p:nvSpPr>
        <p:spPr>
          <a:xfrm>
            <a:off x="843388" y="3158788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Courier</a:t>
            </a:r>
            <a:endParaRPr sz="1100"/>
          </a:p>
        </p:txBody>
      </p:sp>
      <p:cxnSp>
        <p:nvCxnSpPr>
          <p:cNvPr id="67" name="Google Shape;67;p13"/>
          <p:cNvCxnSpPr>
            <a:stCxn id="61" idx="3"/>
            <a:endCxn id="56" idx="2"/>
          </p:cNvCxnSpPr>
          <p:nvPr/>
        </p:nvCxnSpPr>
        <p:spPr>
          <a:xfrm flipH="1" rot="10800000">
            <a:off x="1746349" y="993450"/>
            <a:ext cx="1759200" cy="4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1" idx="3"/>
            <a:endCxn id="60" idx="2"/>
          </p:cNvCxnSpPr>
          <p:nvPr/>
        </p:nvCxnSpPr>
        <p:spPr>
          <a:xfrm>
            <a:off x="1746349" y="1452150"/>
            <a:ext cx="1759200" cy="3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1" idx="3"/>
            <a:endCxn id="58" idx="2"/>
          </p:cNvCxnSpPr>
          <p:nvPr/>
        </p:nvCxnSpPr>
        <p:spPr>
          <a:xfrm>
            <a:off x="1746349" y="1452150"/>
            <a:ext cx="1759200" cy="13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1" idx="3"/>
            <a:endCxn id="57" idx="2"/>
          </p:cNvCxnSpPr>
          <p:nvPr/>
        </p:nvCxnSpPr>
        <p:spPr>
          <a:xfrm>
            <a:off x="1746349" y="1452150"/>
            <a:ext cx="17592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3" idx="3"/>
            <a:endCxn id="56" idx="2"/>
          </p:cNvCxnSpPr>
          <p:nvPr/>
        </p:nvCxnSpPr>
        <p:spPr>
          <a:xfrm flipH="1" rot="10800000">
            <a:off x="1746349" y="993250"/>
            <a:ext cx="1759200" cy="18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63" idx="3"/>
            <a:endCxn id="60" idx="2"/>
          </p:cNvCxnSpPr>
          <p:nvPr/>
        </p:nvCxnSpPr>
        <p:spPr>
          <a:xfrm>
            <a:off x="1746349" y="2832250"/>
            <a:ext cx="1759200" cy="18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63" idx="3"/>
            <a:endCxn id="58" idx="2"/>
          </p:cNvCxnSpPr>
          <p:nvPr/>
        </p:nvCxnSpPr>
        <p:spPr>
          <a:xfrm>
            <a:off x="1746349" y="2832250"/>
            <a:ext cx="17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3" idx="3"/>
            <a:endCxn id="57" idx="2"/>
          </p:cNvCxnSpPr>
          <p:nvPr/>
        </p:nvCxnSpPr>
        <p:spPr>
          <a:xfrm flipH="1" rot="10800000">
            <a:off x="1746349" y="1912750"/>
            <a:ext cx="1759200" cy="9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825" y="24368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7252788" y="3069575"/>
            <a:ext cx="9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Director of Finance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77" name="Google Shape;77;p13"/>
          <p:cNvCxnSpPr>
            <a:stCxn id="62" idx="3"/>
            <a:endCxn id="56" idx="2"/>
          </p:cNvCxnSpPr>
          <p:nvPr/>
        </p:nvCxnSpPr>
        <p:spPr>
          <a:xfrm flipH="1" rot="10800000">
            <a:off x="1746349" y="993350"/>
            <a:ext cx="1759200" cy="3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2" idx="3"/>
            <a:endCxn id="57" idx="2"/>
          </p:cNvCxnSpPr>
          <p:nvPr/>
        </p:nvCxnSpPr>
        <p:spPr>
          <a:xfrm flipH="1" rot="10800000">
            <a:off x="1746349" y="1912850"/>
            <a:ext cx="1759200" cy="22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62" idx="3"/>
            <a:endCxn id="58" idx="2"/>
          </p:cNvCxnSpPr>
          <p:nvPr/>
        </p:nvCxnSpPr>
        <p:spPr>
          <a:xfrm flipH="1" rot="10800000">
            <a:off x="1746349" y="2832350"/>
            <a:ext cx="1759200" cy="13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75" idx="1"/>
            <a:endCxn id="58" idx="6"/>
          </p:cNvCxnSpPr>
          <p:nvPr/>
        </p:nvCxnSpPr>
        <p:spPr>
          <a:xfrm rot="10800000">
            <a:off x="5638525" y="2832250"/>
            <a:ext cx="16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5" idx="1"/>
            <a:endCxn id="57" idx="6"/>
          </p:cNvCxnSpPr>
          <p:nvPr/>
        </p:nvCxnSpPr>
        <p:spPr>
          <a:xfrm rot="10800000">
            <a:off x="5638525" y="1912750"/>
            <a:ext cx="1614300" cy="9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endCxn id="60" idx="2"/>
          </p:cNvCxnSpPr>
          <p:nvPr/>
        </p:nvCxnSpPr>
        <p:spPr>
          <a:xfrm>
            <a:off x="1761600" y="4205600"/>
            <a:ext cx="1743900" cy="4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