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inxVfyFENgxF/5GviqMsxbeQyT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92909" y="544334"/>
            <a:ext cx="8889703" cy="450315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>
            <p:ph type="ctrTitle"/>
          </p:nvPr>
        </p:nvSpPr>
        <p:spPr>
          <a:xfrm>
            <a:off x="1829100" y="0"/>
            <a:ext cx="54858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88888"/>
              <a:buNone/>
            </a:pPr>
            <a:r>
              <a:rPr lang="en-GB" sz="2000"/>
              <a:t>FoodPantry - Use Case Diagram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88888"/>
              <a:buNone/>
            </a:pPr>
            <a:r>
              <a:rPr lang="en-GB" sz="2000"/>
              <a:t>01. Manage Account (Group 1)</a:t>
            </a:r>
            <a:endParaRPr sz="2000"/>
          </a:p>
        </p:txBody>
      </p:sp>
      <p:sp>
        <p:nvSpPr>
          <p:cNvPr id="56" name="Google Shape;56;p1"/>
          <p:cNvSpPr/>
          <p:nvPr/>
        </p:nvSpPr>
        <p:spPr>
          <a:xfrm>
            <a:off x="3505500" y="701908"/>
            <a:ext cx="1858276" cy="628186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01.01 Register User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3505500" y="1418385"/>
            <a:ext cx="1764806" cy="610031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01.02 Handling User Profile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3505500" y="2193808"/>
            <a:ext cx="1858276" cy="632725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01.03 Account Authentication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3492073" y="3050400"/>
            <a:ext cx="1871703" cy="699106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01.04 </a:t>
            </a:r>
            <a:r>
              <a:rPr lang="en-GB" sz="1100"/>
              <a:t>Handle</a:t>
            </a: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Donation Certificates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3492073" y="3880400"/>
            <a:ext cx="1871703" cy="58125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01.05 Contact user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84" y="580939"/>
            <a:ext cx="729343" cy="472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461" y="2363675"/>
            <a:ext cx="902963" cy="53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1898" y="1442675"/>
            <a:ext cx="729294" cy="51986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"/>
          <p:cNvSpPr txBox="1"/>
          <p:nvPr/>
        </p:nvSpPr>
        <p:spPr>
          <a:xfrm>
            <a:off x="121678" y="1036491"/>
            <a:ext cx="90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Donor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135172" y="2818397"/>
            <a:ext cx="90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178299" y="1942516"/>
            <a:ext cx="90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Courier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p1"/>
          <p:cNvCxnSpPr>
            <a:stCxn id="61" idx="3"/>
            <a:endCxn id="56" idx="2"/>
          </p:cNvCxnSpPr>
          <p:nvPr/>
        </p:nvCxnSpPr>
        <p:spPr>
          <a:xfrm>
            <a:off x="942127" y="817008"/>
            <a:ext cx="2563500" cy="19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" name="Google Shape;68;p1"/>
          <p:cNvCxnSpPr>
            <a:stCxn id="61" idx="3"/>
            <a:endCxn id="60" idx="2"/>
          </p:cNvCxnSpPr>
          <p:nvPr/>
        </p:nvCxnSpPr>
        <p:spPr>
          <a:xfrm>
            <a:off x="942127" y="817008"/>
            <a:ext cx="2550000" cy="33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" name="Google Shape;69;p1"/>
          <p:cNvCxnSpPr>
            <a:stCxn id="61" idx="3"/>
            <a:endCxn id="58" idx="2"/>
          </p:cNvCxnSpPr>
          <p:nvPr/>
        </p:nvCxnSpPr>
        <p:spPr>
          <a:xfrm>
            <a:off x="942127" y="817008"/>
            <a:ext cx="2563500" cy="16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" name="Google Shape;70;p1"/>
          <p:cNvCxnSpPr>
            <a:stCxn id="61" idx="3"/>
            <a:endCxn id="57" idx="2"/>
          </p:cNvCxnSpPr>
          <p:nvPr/>
        </p:nvCxnSpPr>
        <p:spPr>
          <a:xfrm>
            <a:off x="942127" y="817008"/>
            <a:ext cx="2563500" cy="9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" name="Google Shape;71;p1"/>
          <p:cNvCxnSpPr>
            <a:stCxn id="63" idx="3"/>
            <a:endCxn id="56" idx="2"/>
          </p:cNvCxnSpPr>
          <p:nvPr/>
        </p:nvCxnSpPr>
        <p:spPr>
          <a:xfrm flipH="1" rot="10800000">
            <a:off x="941192" y="1015906"/>
            <a:ext cx="2564400" cy="6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2" name="Google Shape;72;p1"/>
          <p:cNvCxnSpPr>
            <a:stCxn id="63" idx="3"/>
            <a:endCxn id="60" idx="2"/>
          </p:cNvCxnSpPr>
          <p:nvPr/>
        </p:nvCxnSpPr>
        <p:spPr>
          <a:xfrm>
            <a:off x="941192" y="1702606"/>
            <a:ext cx="2550900" cy="24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" name="Google Shape;73;p1"/>
          <p:cNvCxnSpPr>
            <a:stCxn id="63" idx="3"/>
            <a:endCxn id="58" idx="2"/>
          </p:cNvCxnSpPr>
          <p:nvPr/>
        </p:nvCxnSpPr>
        <p:spPr>
          <a:xfrm>
            <a:off x="941192" y="1702606"/>
            <a:ext cx="2564400" cy="8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" name="Google Shape;74;p1"/>
          <p:cNvCxnSpPr>
            <a:stCxn id="63" idx="3"/>
            <a:endCxn id="57" idx="2"/>
          </p:cNvCxnSpPr>
          <p:nvPr/>
        </p:nvCxnSpPr>
        <p:spPr>
          <a:xfrm>
            <a:off x="941192" y="1702606"/>
            <a:ext cx="25644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75" name="Google Shape;7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18643" y="1951412"/>
            <a:ext cx="772052" cy="6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"/>
          <p:cNvSpPr txBox="1"/>
          <p:nvPr/>
        </p:nvSpPr>
        <p:spPr>
          <a:xfrm>
            <a:off x="7775118" y="2584698"/>
            <a:ext cx="1161728" cy="523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Administrator</a:t>
            </a:r>
            <a:endParaRPr/>
          </a:p>
        </p:txBody>
      </p:sp>
      <p:cxnSp>
        <p:nvCxnSpPr>
          <p:cNvPr id="77" name="Google Shape;77;p1"/>
          <p:cNvCxnSpPr>
            <a:stCxn id="62" idx="3"/>
            <a:endCxn id="56" idx="2"/>
          </p:cNvCxnSpPr>
          <p:nvPr/>
        </p:nvCxnSpPr>
        <p:spPr>
          <a:xfrm flipH="1" rot="10800000">
            <a:off x="1010424" y="1015925"/>
            <a:ext cx="2495100" cy="16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" name="Google Shape;78;p1"/>
          <p:cNvCxnSpPr>
            <a:stCxn id="62" idx="3"/>
            <a:endCxn id="57" idx="2"/>
          </p:cNvCxnSpPr>
          <p:nvPr/>
        </p:nvCxnSpPr>
        <p:spPr>
          <a:xfrm flipH="1" rot="10800000">
            <a:off x="1010424" y="1723325"/>
            <a:ext cx="2495100" cy="9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" name="Google Shape;79;p1"/>
          <p:cNvCxnSpPr>
            <a:stCxn id="62" idx="3"/>
            <a:endCxn id="58" idx="2"/>
          </p:cNvCxnSpPr>
          <p:nvPr/>
        </p:nvCxnSpPr>
        <p:spPr>
          <a:xfrm flipH="1" rot="10800000">
            <a:off x="1010424" y="2510225"/>
            <a:ext cx="2495100" cy="1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" name="Google Shape;80;p1"/>
          <p:cNvCxnSpPr>
            <a:stCxn id="75" idx="1"/>
            <a:endCxn id="58" idx="6"/>
          </p:cNvCxnSpPr>
          <p:nvPr/>
        </p:nvCxnSpPr>
        <p:spPr>
          <a:xfrm flipH="1">
            <a:off x="5363643" y="2267775"/>
            <a:ext cx="26550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" name="Google Shape;81;p1"/>
          <p:cNvCxnSpPr>
            <a:stCxn id="75" idx="1"/>
            <a:endCxn id="57" idx="6"/>
          </p:cNvCxnSpPr>
          <p:nvPr/>
        </p:nvCxnSpPr>
        <p:spPr>
          <a:xfrm rot="10800000">
            <a:off x="5270343" y="1723275"/>
            <a:ext cx="2748300" cy="54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" name="Google Shape;82;p1"/>
          <p:cNvCxnSpPr>
            <a:stCxn id="62" idx="3"/>
            <a:endCxn id="60" idx="2"/>
          </p:cNvCxnSpPr>
          <p:nvPr/>
        </p:nvCxnSpPr>
        <p:spPr>
          <a:xfrm>
            <a:off x="1010424" y="2629025"/>
            <a:ext cx="2481600" cy="15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" name="Google Shape;83;p1"/>
          <p:cNvCxnSpPr>
            <a:stCxn id="75" idx="1"/>
            <a:endCxn id="59" idx="6"/>
          </p:cNvCxnSpPr>
          <p:nvPr/>
        </p:nvCxnSpPr>
        <p:spPr>
          <a:xfrm flipH="1">
            <a:off x="5363643" y="2267775"/>
            <a:ext cx="2655000" cy="11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" name="Google Shape;84;p1"/>
          <p:cNvCxnSpPr>
            <a:stCxn id="75" idx="1"/>
            <a:endCxn id="56" idx="6"/>
          </p:cNvCxnSpPr>
          <p:nvPr/>
        </p:nvCxnSpPr>
        <p:spPr>
          <a:xfrm rot="10800000">
            <a:off x="5363643" y="1015875"/>
            <a:ext cx="2655000" cy="12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5" name="Google Shape;85;p1"/>
          <p:cNvCxnSpPr>
            <a:stCxn id="61" idx="3"/>
            <a:endCxn id="59" idx="2"/>
          </p:cNvCxnSpPr>
          <p:nvPr/>
        </p:nvCxnSpPr>
        <p:spPr>
          <a:xfrm>
            <a:off x="942127" y="817008"/>
            <a:ext cx="2550000" cy="25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6" name="Google Shape;86;p1"/>
          <p:cNvCxnSpPr>
            <a:stCxn id="63" idx="3"/>
            <a:endCxn id="59" idx="2"/>
          </p:cNvCxnSpPr>
          <p:nvPr/>
        </p:nvCxnSpPr>
        <p:spPr>
          <a:xfrm>
            <a:off x="941192" y="1702606"/>
            <a:ext cx="2550900" cy="16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87" name="Google Shape;8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7768" y="3451093"/>
            <a:ext cx="902963" cy="5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140735" y="3986100"/>
            <a:ext cx="1115041" cy="353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Accountant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78123" y="824204"/>
            <a:ext cx="902963" cy="5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7813021" y="1220448"/>
            <a:ext cx="1118195" cy="523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Chief Administrator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1"/>
          <p:cNvCxnSpPr>
            <a:stCxn id="87" idx="3"/>
            <a:endCxn id="57" idx="2"/>
          </p:cNvCxnSpPr>
          <p:nvPr/>
        </p:nvCxnSpPr>
        <p:spPr>
          <a:xfrm flipH="1" rot="10800000">
            <a:off x="1080731" y="1723543"/>
            <a:ext cx="2424900" cy="19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" name="Google Shape;92;p1"/>
          <p:cNvCxnSpPr>
            <a:stCxn id="89" idx="1"/>
            <a:endCxn id="56" idx="6"/>
          </p:cNvCxnSpPr>
          <p:nvPr/>
        </p:nvCxnSpPr>
        <p:spPr>
          <a:xfrm rot="10800000">
            <a:off x="5363823" y="1016054"/>
            <a:ext cx="2514300" cy="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3" name="Google Shape;93;p1"/>
          <p:cNvCxnSpPr>
            <a:stCxn id="89" idx="1"/>
            <a:endCxn id="57" idx="6"/>
          </p:cNvCxnSpPr>
          <p:nvPr/>
        </p:nvCxnSpPr>
        <p:spPr>
          <a:xfrm flipH="1">
            <a:off x="5270223" y="1089554"/>
            <a:ext cx="2607900" cy="6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4" name="Google Shape;94;p1"/>
          <p:cNvCxnSpPr>
            <a:stCxn id="89" idx="1"/>
            <a:endCxn id="58" idx="6"/>
          </p:cNvCxnSpPr>
          <p:nvPr/>
        </p:nvCxnSpPr>
        <p:spPr>
          <a:xfrm flipH="1">
            <a:off x="5363823" y="1089554"/>
            <a:ext cx="2514300" cy="14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5" name="Google Shape;95;p1"/>
          <p:cNvCxnSpPr>
            <a:stCxn id="96" idx="1"/>
            <a:endCxn id="57" idx="6"/>
          </p:cNvCxnSpPr>
          <p:nvPr/>
        </p:nvCxnSpPr>
        <p:spPr>
          <a:xfrm rot="10800000">
            <a:off x="5270430" y="1723471"/>
            <a:ext cx="2774700" cy="18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" name="Google Shape;97;p1"/>
          <p:cNvCxnSpPr>
            <a:stCxn id="96" idx="1"/>
            <a:endCxn id="58" idx="6"/>
          </p:cNvCxnSpPr>
          <p:nvPr/>
        </p:nvCxnSpPr>
        <p:spPr>
          <a:xfrm rot="10800000">
            <a:off x="5363730" y="2510071"/>
            <a:ext cx="2681400" cy="11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8" name="Google Shape;98;p1"/>
          <p:cNvCxnSpPr>
            <a:stCxn id="87" idx="3"/>
            <a:endCxn id="58" idx="2"/>
          </p:cNvCxnSpPr>
          <p:nvPr/>
        </p:nvCxnSpPr>
        <p:spPr>
          <a:xfrm flipH="1" rot="10800000">
            <a:off x="1080731" y="2510143"/>
            <a:ext cx="2424900" cy="12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96" name="Google Shape;9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45130" y="3300108"/>
            <a:ext cx="772052" cy="6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7801605" y="3933394"/>
            <a:ext cx="1161728" cy="523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Finance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Specialist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92909" y="544334"/>
            <a:ext cx="8889703" cy="450315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>
            <p:ph type="ctrTitle"/>
          </p:nvPr>
        </p:nvSpPr>
        <p:spPr>
          <a:xfrm>
            <a:off x="1829100" y="0"/>
            <a:ext cx="54858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88888"/>
              <a:buNone/>
            </a:pPr>
            <a:r>
              <a:rPr lang="en-GB" sz="2000"/>
              <a:t>FoodPantry - Use Case Diagram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88888"/>
              <a:buNone/>
            </a:pPr>
            <a:r>
              <a:rPr lang="en-GB" sz="2000"/>
              <a:t>01. Manage Account (Group 2)</a:t>
            </a:r>
            <a:endParaRPr sz="2000"/>
          </a:p>
        </p:txBody>
      </p:sp>
      <p:sp>
        <p:nvSpPr>
          <p:cNvPr id="106" name="Google Shape;106;p2"/>
          <p:cNvSpPr/>
          <p:nvPr/>
        </p:nvSpPr>
        <p:spPr>
          <a:xfrm>
            <a:off x="3505500" y="701908"/>
            <a:ext cx="1858276" cy="628186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01.01 Register User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3505500" y="1418385"/>
            <a:ext cx="1764806" cy="610031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01.02 Handling User Profile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3505500" y="2193808"/>
            <a:ext cx="1858276" cy="632725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01.03 Account Authentication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3492073" y="3050400"/>
            <a:ext cx="1871703" cy="699106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01.04 </a:t>
            </a:r>
            <a:r>
              <a:rPr lang="en-GB" sz="1100"/>
              <a:t>Handle</a:t>
            </a: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Donation Certificates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3492073" y="3880400"/>
            <a:ext cx="1871703" cy="58125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01.05 Contact user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2"/>
          <p:cNvCxnSpPr>
            <a:endCxn id="107" idx="2"/>
          </p:cNvCxnSpPr>
          <p:nvPr/>
        </p:nvCxnSpPr>
        <p:spPr>
          <a:xfrm flipH="1" rot="10800000">
            <a:off x="1033800" y="1723401"/>
            <a:ext cx="2471700" cy="6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" name="Google Shape;112;p2"/>
          <p:cNvCxnSpPr>
            <a:stCxn id="113" idx="1"/>
            <a:endCxn id="108" idx="6"/>
          </p:cNvCxnSpPr>
          <p:nvPr/>
        </p:nvCxnSpPr>
        <p:spPr>
          <a:xfrm rot="10800000">
            <a:off x="5363781" y="2510121"/>
            <a:ext cx="2368500" cy="13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" name="Google Shape;114;p2"/>
          <p:cNvCxnSpPr>
            <a:stCxn id="113" idx="1"/>
            <a:endCxn id="107" idx="6"/>
          </p:cNvCxnSpPr>
          <p:nvPr/>
        </p:nvCxnSpPr>
        <p:spPr>
          <a:xfrm rot="10800000">
            <a:off x="5270181" y="1723521"/>
            <a:ext cx="2462100" cy="21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15" name="Google Shape;1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4866" y="1970514"/>
            <a:ext cx="902963" cy="66914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"/>
          <p:cNvSpPr txBox="1"/>
          <p:nvPr/>
        </p:nvSpPr>
        <p:spPr>
          <a:xfrm>
            <a:off x="7380036" y="2668243"/>
            <a:ext cx="1101712" cy="6924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Advertisement Designer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0094" y="858657"/>
            <a:ext cx="817488" cy="47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"/>
          <p:cNvSpPr txBox="1"/>
          <p:nvPr/>
        </p:nvSpPr>
        <p:spPr>
          <a:xfrm>
            <a:off x="7377287" y="1347064"/>
            <a:ext cx="903000" cy="523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Marketing Manager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082" y="866118"/>
            <a:ext cx="902963" cy="5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 txBox="1"/>
          <p:nvPr/>
        </p:nvSpPr>
        <p:spPr>
          <a:xfrm>
            <a:off x="92909" y="1360073"/>
            <a:ext cx="1118195" cy="523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Procurement Specialist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164" y="3459185"/>
            <a:ext cx="817488" cy="47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"/>
          <p:cNvSpPr txBox="1"/>
          <p:nvPr/>
        </p:nvSpPr>
        <p:spPr>
          <a:xfrm>
            <a:off x="287408" y="3938056"/>
            <a:ext cx="903000" cy="6924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Customer Support Specialist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p2"/>
          <p:cNvCxnSpPr>
            <a:stCxn id="119" idx="3"/>
            <a:endCxn id="106" idx="2"/>
          </p:cNvCxnSpPr>
          <p:nvPr/>
        </p:nvCxnSpPr>
        <p:spPr>
          <a:xfrm flipH="1" rot="10800000">
            <a:off x="1074045" y="1015968"/>
            <a:ext cx="2431500" cy="11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" name="Google Shape;124;p2"/>
          <p:cNvCxnSpPr>
            <a:stCxn id="119" idx="3"/>
            <a:endCxn id="107" idx="2"/>
          </p:cNvCxnSpPr>
          <p:nvPr/>
        </p:nvCxnSpPr>
        <p:spPr>
          <a:xfrm>
            <a:off x="1074045" y="1131468"/>
            <a:ext cx="2431500" cy="5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" name="Google Shape;125;p2"/>
          <p:cNvCxnSpPr>
            <a:stCxn id="119" idx="3"/>
            <a:endCxn id="108" idx="2"/>
          </p:cNvCxnSpPr>
          <p:nvPr/>
        </p:nvCxnSpPr>
        <p:spPr>
          <a:xfrm>
            <a:off x="1074045" y="1131468"/>
            <a:ext cx="2431500" cy="13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" name="Google Shape;126;p2"/>
          <p:cNvCxnSpPr>
            <a:stCxn id="117" idx="1"/>
            <a:endCxn id="106" idx="6"/>
          </p:cNvCxnSpPr>
          <p:nvPr/>
        </p:nvCxnSpPr>
        <p:spPr>
          <a:xfrm rot="10800000">
            <a:off x="5363894" y="1016045"/>
            <a:ext cx="2056200" cy="7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281" y="3508059"/>
            <a:ext cx="772052" cy="6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"/>
          <p:cNvSpPr txBox="1"/>
          <p:nvPr/>
        </p:nvSpPr>
        <p:spPr>
          <a:xfrm>
            <a:off x="7666807" y="4157630"/>
            <a:ext cx="903000" cy="6924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Lead Support Technician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761" y="2052222"/>
            <a:ext cx="772052" cy="6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"/>
          <p:cNvSpPr txBox="1"/>
          <p:nvPr/>
        </p:nvSpPr>
        <p:spPr>
          <a:xfrm>
            <a:off x="145893" y="2751724"/>
            <a:ext cx="1001759" cy="523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Recruitment Specialist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2"/>
          <p:cNvCxnSpPr>
            <a:stCxn id="121" idx="3"/>
            <a:endCxn id="108" idx="2"/>
          </p:cNvCxnSpPr>
          <p:nvPr/>
        </p:nvCxnSpPr>
        <p:spPr>
          <a:xfrm flipH="1" rot="10800000">
            <a:off x="1147652" y="2510173"/>
            <a:ext cx="2357700" cy="11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" name="Google Shape;131;p2"/>
          <p:cNvCxnSpPr>
            <a:stCxn id="121" idx="3"/>
            <a:endCxn id="107" idx="2"/>
          </p:cNvCxnSpPr>
          <p:nvPr/>
        </p:nvCxnSpPr>
        <p:spPr>
          <a:xfrm flipH="1" rot="10800000">
            <a:off x="1147652" y="1723272"/>
            <a:ext cx="2357700" cy="19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" name="Google Shape;132;p2"/>
          <p:cNvCxnSpPr>
            <a:stCxn id="117" idx="1"/>
            <a:endCxn id="107" idx="6"/>
          </p:cNvCxnSpPr>
          <p:nvPr/>
        </p:nvCxnSpPr>
        <p:spPr>
          <a:xfrm flipH="1">
            <a:off x="5270294" y="1095545"/>
            <a:ext cx="2149800" cy="6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" name="Google Shape;133;p2"/>
          <p:cNvCxnSpPr>
            <a:stCxn id="117" idx="1"/>
            <a:endCxn id="108" idx="6"/>
          </p:cNvCxnSpPr>
          <p:nvPr/>
        </p:nvCxnSpPr>
        <p:spPr>
          <a:xfrm flipH="1">
            <a:off x="5363894" y="1095545"/>
            <a:ext cx="2056200" cy="14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4" name="Google Shape;134;p2"/>
          <p:cNvCxnSpPr>
            <a:stCxn id="121" idx="3"/>
            <a:endCxn id="110" idx="2"/>
          </p:cNvCxnSpPr>
          <p:nvPr/>
        </p:nvCxnSpPr>
        <p:spPr>
          <a:xfrm>
            <a:off x="1147652" y="3696073"/>
            <a:ext cx="2344500" cy="4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